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0"/>
  </p:notesMasterIdLst>
  <p:sldIdLst>
    <p:sldId id="256" r:id="rId2"/>
    <p:sldId id="261" r:id="rId3"/>
    <p:sldId id="259" r:id="rId4"/>
    <p:sldId id="260" r:id="rId5"/>
    <p:sldId id="263" r:id="rId6"/>
    <p:sldId id="258" r:id="rId7"/>
    <p:sldId id="262" r:id="rId8"/>
    <p:sldId id="294" r:id="rId9"/>
    <p:sldId id="265" r:id="rId10"/>
    <p:sldId id="257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272" r:id="rId19"/>
  </p:sldIdLst>
  <p:sldSz cx="9144000" cy="5143500" type="screen16x9"/>
  <p:notesSz cx="6858000" cy="9144000"/>
  <p:embeddedFontLst>
    <p:embeddedFont>
      <p:font typeface="Arial Rounded MT Bold" panose="020F0704030504030204" pitchFamily="34" charset="0"/>
      <p:regular r:id="rId21"/>
    </p:embeddedFont>
    <p:embeddedFont>
      <p:font typeface="Bahnschrift SemiBold" panose="020B0502040204020203" pitchFamily="34" charset="0"/>
      <p:bold r:id="rId22"/>
    </p:embeddedFont>
    <p:embeddedFont>
      <p:font typeface="Bahnschrift SemiBold SemiConden" panose="020B0502040204020203" pitchFamily="34" charset="0"/>
      <p:bold r:id="rId23"/>
    </p:embeddedFont>
    <p:embeddedFont>
      <p:font typeface="Barlow" panose="020B0604020202020204" charset="0"/>
      <p:regular r:id="rId24"/>
      <p:bold r:id="rId25"/>
      <p:italic r:id="rId26"/>
      <p:boldItalic r:id="rId27"/>
    </p:embeddedFont>
    <p:embeddedFont>
      <p:font typeface="Barlow Condensed" panose="020B0604020202020204" charset="0"/>
      <p:regular r:id="rId28"/>
      <p:bold r:id="rId29"/>
      <p:italic r:id="rId30"/>
      <p:boldItalic r:id="rId31"/>
    </p:embeddedFont>
    <p:embeddedFont>
      <p:font typeface="Barlow Condensed SemiBold" panose="020B0604020202020204" charset="0"/>
      <p:regular r:id="rId32"/>
      <p:bold r:id="rId33"/>
      <p:italic r:id="rId34"/>
      <p:boldItalic r:id="rId35"/>
    </p:embeddedFont>
    <p:embeddedFont>
      <p:font typeface="Cooper Std Black" panose="0208090304030B020404" pitchFamily="18" charset="0"/>
      <p:bold r:id="rId36"/>
      <p:boldItalic r:id="rId37"/>
    </p:embeddedFont>
    <p:embeddedFont>
      <p:font typeface="Montserrat" panose="020B060402020202020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619EF4-5840-49B5-85F0-EBCADDA4B898}">
  <a:tblStyle styleId="{AA619EF4-5840-49B5-85F0-EBCADDA4B8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/Relationships>
</file>

<file path=ppt/media/image1.pn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2.png>
</file>

<file path=ppt/media/image3.png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gdb0f9523dd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" name="Google Shape;1581;gdb0f9523dd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db0f9523dd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db0f9523dd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g116f4a803e0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3" name="Google Shape;1333;g116f4a803e0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dd0c7d16c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dd0c7d16c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g116f4a803e0_0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9" name="Google Shape;1309;g116f4a803e0_0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db0f9523dd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db0f9523dd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dd0c7d16c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dd0c7d16c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>
            <a:off x="-1845025" y="-739063"/>
            <a:ext cx="4319041" cy="2721707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640750" y="3098662"/>
            <a:ext cx="4319041" cy="2721707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-7199942">
            <a:off x="1013094" y="4239091"/>
            <a:ext cx="1492189" cy="1554017"/>
            <a:chOff x="4445625" y="1829838"/>
            <a:chExt cx="739125" cy="769750"/>
          </a:xfrm>
        </p:grpSpPr>
        <p:sp>
          <p:nvSpPr>
            <p:cNvPr id="12" name="Google Shape;12;p2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 rot="435267">
            <a:off x="6817947" y="-474140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8250213" y="4120884"/>
            <a:ext cx="361129" cy="3106418"/>
            <a:chOff x="6317900" y="1197313"/>
            <a:chExt cx="180700" cy="1554375"/>
          </a:xfrm>
        </p:grpSpPr>
        <p:sp>
          <p:nvSpPr>
            <p:cNvPr id="22" name="Google Shape;22;p2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2"/>
          <p:cNvSpPr/>
          <p:nvPr/>
        </p:nvSpPr>
        <p:spPr>
          <a:xfrm rot="5400000">
            <a:off x="8716600" y="1537250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" name="Google Shape;29;p2"/>
          <p:cNvCxnSpPr/>
          <p:nvPr/>
        </p:nvCxnSpPr>
        <p:spPr>
          <a:xfrm rot="436104" flipH="1">
            <a:off x="7342476" y="-138003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2"/>
          <p:cNvCxnSpPr/>
          <p:nvPr/>
        </p:nvCxnSpPr>
        <p:spPr>
          <a:xfrm rot="436104" flipH="1">
            <a:off x="7694851" y="-273622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2"/>
          <p:cNvSpPr/>
          <p:nvPr/>
        </p:nvSpPr>
        <p:spPr>
          <a:xfrm>
            <a:off x="8763750" y="-180350"/>
            <a:ext cx="1215300" cy="1215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632950" y="-311150"/>
            <a:ext cx="1476900" cy="1476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2"/>
          <p:cNvGrpSpPr/>
          <p:nvPr/>
        </p:nvGrpSpPr>
        <p:grpSpPr>
          <a:xfrm>
            <a:off x="265900" y="3852516"/>
            <a:ext cx="194400" cy="112209"/>
            <a:chOff x="265900" y="3852516"/>
            <a:chExt cx="194400" cy="112209"/>
          </a:xfrm>
        </p:grpSpPr>
        <p:sp>
          <p:nvSpPr>
            <p:cNvPr id="34" name="Google Shape;34;p2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2"/>
          <p:cNvSpPr txBox="1">
            <a:spLocks noGrp="1"/>
          </p:cNvSpPr>
          <p:nvPr>
            <p:ph type="ctrTitle"/>
          </p:nvPr>
        </p:nvSpPr>
        <p:spPr>
          <a:xfrm>
            <a:off x="609600" y="1603974"/>
            <a:ext cx="79248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125800" y="3428332"/>
            <a:ext cx="48924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3"/>
          <p:cNvSpPr txBox="1">
            <a:spLocks noGrp="1"/>
          </p:cNvSpPr>
          <p:nvPr>
            <p:ph type="subTitle" idx="1"/>
          </p:nvPr>
        </p:nvSpPr>
        <p:spPr>
          <a:xfrm>
            <a:off x="1648275" y="1206225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3" name="Google Shape;483;p13"/>
          <p:cNvSpPr txBox="1">
            <a:spLocks noGrp="1"/>
          </p:cNvSpPr>
          <p:nvPr>
            <p:ph type="subTitle" idx="2"/>
          </p:nvPr>
        </p:nvSpPr>
        <p:spPr>
          <a:xfrm>
            <a:off x="5520925" y="1206225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4" name="Google Shape;484;p13"/>
          <p:cNvSpPr txBox="1">
            <a:spLocks noGrp="1"/>
          </p:cNvSpPr>
          <p:nvPr>
            <p:ph type="subTitle" idx="3"/>
          </p:nvPr>
        </p:nvSpPr>
        <p:spPr>
          <a:xfrm>
            <a:off x="1648275" y="2300938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5" name="Google Shape;485;p13"/>
          <p:cNvSpPr txBox="1">
            <a:spLocks noGrp="1"/>
          </p:cNvSpPr>
          <p:nvPr>
            <p:ph type="subTitle" idx="4"/>
          </p:nvPr>
        </p:nvSpPr>
        <p:spPr>
          <a:xfrm>
            <a:off x="5520925" y="2300938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6" name="Google Shape;486;p13"/>
          <p:cNvSpPr txBox="1">
            <a:spLocks noGrp="1"/>
          </p:cNvSpPr>
          <p:nvPr>
            <p:ph type="subTitle" idx="5"/>
          </p:nvPr>
        </p:nvSpPr>
        <p:spPr>
          <a:xfrm>
            <a:off x="1648275" y="3429713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7" name="Google Shape;487;p13"/>
          <p:cNvSpPr txBox="1">
            <a:spLocks noGrp="1"/>
          </p:cNvSpPr>
          <p:nvPr>
            <p:ph type="subTitle" idx="6"/>
          </p:nvPr>
        </p:nvSpPr>
        <p:spPr>
          <a:xfrm>
            <a:off x="5520925" y="3429713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8" name="Google Shape;48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3"/>
          <p:cNvSpPr txBox="1">
            <a:spLocks noGrp="1"/>
          </p:cNvSpPr>
          <p:nvPr>
            <p:ph type="subTitle" idx="7"/>
          </p:nvPr>
        </p:nvSpPr>
        <p:spPr>
          <a:xfrm>
            <a:off x="1648275" y="1503027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0" name="Google Shape;490;p13"/>
          <p:cNvSpPr txBox="1">
            <a:spLocks noGrp="1"/>
          </p:cNvSpPr>
          <p:nvPr>
            <p:ph type="subTitle" idx="8"/>
          </p:nvPr>
        </p:nvSpPr>
        <p:spPr>
          <a:xfrm>
            <a:off x="5520925" y="1503027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1" name="Google Shape;491;p13"/>
          <p:cNvSpPr txBox="1">
            <a:spLocks noGrp="1"/>
          </p:cNvSpPr>
          <p:nvPr>
            <p:ph type="subTitle" idx="9"/>
          </p:nvPr>
        </p:nvSpPr>
        <p:spPr>
          <a:xfrm>
            <a:off x="1648275" y="2646526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2" name="Google Shape;492;p13"/>
          <p:cNvSpPr txBox="1">
            <a:spLocks noGrp="1"/>
          </p:cNvSpPr>
          <p:nvPr>
            <p:ph type="subTitle" idx="13"/>
          </p:nvPr>
        </p:nvSpPr>
        <p:spPr>
          <a:xfrm>
            <a:off x="5520925" y="2646526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3" name="Google Shape;493;p13"/>
          <p:cNvSpPr txBox="1">
            <a:spLocks noGrp="1"/>
          </p:cNvSpPr>
          <p:nvPr>
            <p:ph type="subTitle" idx="14"/>
          </p:nvPr>
        </p:nvSpPr>
        <p:spPr>
          <a:xfrm>
            <a:off x="1648275" y="3790025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4" name="Google Shape;494;p13"/>
          <p:cNvSpPr txBox="1">
            <a:spLocks noGrp="1"/>
          </p:cNvSpPr>
          <p:nvPr>
            <p:ph type="subTitle" idx="15"/>
          </p:nvPr>
        </p:nvSpPr>
        <p:spPr>
          <a:xfrm>
            <a:off x="5520925" y="3790025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5" name="Google Shape;495;p13"/>
          <p:cNvSpPr/>
          <p:nvPr/>
        </p:nvSpPr>
        <p:spPr>
          <a:xfrm rot="10800000">
            <a:off x="-1426853" y="-1062630"/>
            <a:ext cx="3177828" cy="2002555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13"/>
          <p:cNvGrpSpPr/>
          <p:nvPr/>
        </p:nvGrpSpPr>
        <p:grpSpPr>
          <a:xfrm>
            <a:off x="3833550" y="4634650"/>
            <a:ext cx="1476900" cy="1476900"/>
            <a:chOff x="-802775" y="4608575"/>
            <a:chExt cx="1476900" cy="1476900"/>
          </a:xfrm>
        </p:grpSpPr>
        <p:sp>
          <p:nvSpPr>
            <p:cNvPr id="497" name="Google Shape;497;p13"/>
            <p:cNvSpPr/>
            <p:nvPr/>
          </p:nvSpPr>
          <p:spPr>
            <a:xfrm>
              <a:off x="-671975" y="4739375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3"/>
            <p:cNvSpPr/>
            <p:nvPr/>
          </p:nvSpPr>
          <p:spPr>
            <a:xfrm>
              <a:off x="-802775" y="4608575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13"/>
          <p:cNvSpPr/>
          <p:nvPr/>
        </p:nvSpPr>
        <p:spPr>
          <a:xfrm rot="-1297775">
            <a:off x="7887277" y="-719144"/>
            <a:ext cx="2209823" cy="1811858"/>
          </a:xfrm>
          <a:custGeom>
            <a:avLst/>
            <a:gdLst/>
            <a:ahLst/>
            <a:cxnLst/>
            <a:rect l="l" t="t" r="r" b="b"/>
            <a:pathLst>
              <a:path w="19718" h="16167" extrusionOk="0">
                <a:moveTo>
                  <a:pt x="1357" y="1"/>
                </a:moveTo>
                <a:cubicBezTo>
                  <a:pt x="1216" y="1"/>
                  <a:pt x="1067" y="31"/>
                  <a:pt x="905" y="105"/>
                </a:cubicBezTo>
                <a:cubicBezTo>
                  <a:pt x="298" y="391"/>
                  <a:pt x="0" y="1236"/>
                  <a:pt x="0" y="1867"/>
                </a:cubicBezTo>
                <a:cubicBezTo>
                  <a:pt x="12" y="3082"/>
                  <a:pt x="691" y="4236"/>
                  <a:pt x="1608" y="5022"/>
                </a:cubicBezTo>
                <a:cubicBezTo>
                  <a:pt x="2548" y="5808"/>
                  <a:pt x="3703" y="6272"/>
                  <a:pt x="4894" y="6558"/>
                </a:cubicBezTo>
                <a:cubicBezTo>
                  <a:pt x="5549" y="6713"/>
                  <a:pt x="6239" y="6820"/>
                  <a:pt x="6847" y="7130"/>
                </a:cubicBezTo>
                <a:cubicBezTo>
                  <a:pt x="7454" y="7427"/>
                  <a:pt x="7990" y="7999"/>
                  <a:pt x="8037" y="8677"/>
                </a:cubicBezTo>
                <a:cubicBezTo>
                  <a:pt x="8097" y="9392"/>
                  <a:pt x="7632" y="10023"/>
                  <a:pt x="7216" y="10606"/>
                </a:cubicBezTo>
                <a:cubicBezTo>
                  <a:pt x="6442" y="11654"/>
                  <a:pt x="5715" y="12952"/>
                  <a:pt x="6108" y="14202"/>
                </a:cubicBezTo>
                <a:cubicBezTo>
                  <a:pt x="6418" y="15154"/>
                  <a:pt x="7335" y="15821"/>
                  <a:pt x="8323" y="16047"/>
                </a:cubicBezTo>
                <a:cubicBezTo>
                  <a:pt x="8686" y="16132"/>
                  <a:pt x="9058" y="16166"/>
                  <a:pt x="9431" y="16166"/>
                </a:cubicBezTo>
                <a:cubicBezTo>
                  <a:pt x="10062" y="16166"/>
                  <a:pt x="10698" y="16067"/>
                  <a:pt x="11311" y="15940"/>
                </a:cubicBezTo>
                <a:cubicBezTo>
                  <a:pt x="12621" y="15690"/>
                  <a:pt x="14062" y="15202"/>
                  <a:pt x="14598" y="13976"/>
                </a:cubicBezTo>
                <a:cubicBezTo>
                  <a:pt x="14883" y="13321"/>
                  <a:pt x="14836" y="12595"/>
                  <a:pt x="15074" y="11928"/>
                </a:cubicBezTo>
                <a:cubicBezTo>
                  <a:pt x="15526" y="10630"/>
                  <a:pt x="16860" y="9904"/>
                  <a:pt x="17800" y="8904"/>
                </a:cubicBezTo>
                <a:cubicBezTo>
                  <a:pt x="19158" y="7487"/>
                  <a:pt x="19717" y="5368"/>
                  <a:pt x="19277" y="3463"/>
                </a:cubicBezTo>
                <a:cubicBezTo>
                  <a:pt x="19110" y="2772"/>
                  <a:pt x="18812" y="2105"/>
                  <a:pt x="18312" y="1617"/>
                </a:cubicBezTo>
                <a:cubicBezTo>
                  <a:pt x="17848" y="1165"/>
                  <a:pt x="17241" y="903"/>
                  <a:pt x="16622" y="688"/>
                </a:cubicBezTo>
                <a:cubicBezTo>
                  <a:pt x="15563" y="336"/>
                  <a:pt x="14440" y="156"/>
                  <a:pt x="13314" y="156"/>
                </a:cubicBezTo>
                <a:cubicBezTo>
                  <a:pt x="12768" y="156"/>
                  <a:pt x="12221" y="198"/>
                  <a:pt x="11681" y="284"/>
                </a:cubicBezTo>
                <a:cubicBezTo>
                  <a:pt x="10168" y="522"/>
                  <a:pt x="8728" y="1105"/>
                  <a:pt x="7192" y="1272"/>
                </a:cubicBezTo>
                <a:cubicBezTo>
                  <a:pt x="6900" y="1303"/>
                  <a:pt x="6608" y="1319"/>
                  <a:pt x="6316" y="1319"/>
                </a:cubicBezTo>
                <a:cubicBezTo>
                  <a:pt x="5057" y="1319"/>
                  <a:pt x="3805" y="1034"/>
                  <a:pt x="2656" y="522"/>
                </a:cubicBezTo>
                <a:cubicBezTo>
                  <a:pt x="2184" y="313"/>
                  <a:pt x="1809" y="1"/>
                  <a:pt x="1357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0" name="Google Shape;500;p13"/>
          <p:cNvGrpSpPr/>
          <p:nvPr/>
        </p:nvGrpSpPr>
        <p:grpSpPr>
          <a:xfrm>
            <a:off x="296900" y="356125"/>
            <a:ext cx="315575" cy="366750"/>
            <a:chOff x="8558925" y="4522650"/>
            <a:chExt cx="315575" cy="366750"/>
          </a:xfrm>
        </p:grpSpPr>
        <p:grpSp>
          <p:nvGrpSpPr>
            <p:cNvPr id="501" name="Google Shape;501;p13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502" name="Google Shape;502;p1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" name="Google Shape;504;p13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505" name="Google Shape;505;p1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7" name="Google Shape;507;p13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508" name="Google Shape;508;p1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0" name="Google Shape;510;p13"/>
          <p:cNvGrpSpPr/>
          <p:nvPr/>
        </p:nvGrpSpPr>
        <p:grpSpPr>
          <a:xfrm rot="10800000" flipH="1">
            <a:off x="232050" y="2876766"/>
            <a:ext cx="194400" cy="112209"/>
            <a:chOff x="265900" y="3852516"/>
            <a:chExt cx="194400" cy="112209"/>
          </a:xfrm>
        </p:grpSpPr>
        <p:sp>
          <p:nvSpPr>
            <p:cNvPr id="511" name="Google Shape;511;p13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3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13"/>
          <p:cNvSpPr/>
          <p:nvPr/>
        </p:nvSpPr>
        <p:spPr>
          <a:xfrm rot="5400000">
            <a:off x="8780425" y="2523138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3"/>
          <p:cNvSpPr/>
          <p:nvPr/>
        </p:nvSpPr>
        <p:spPr>
          <a:xfrm rot="435267">
            <a:off x="8214271" y="4214285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5" name="Google Shape;515;p13"/>
          <p:cNvCxnSpPr/>
          <p:nvPr/>
        </p:nvCxnSpPr>
        <p:spPr>
          <a:xfrm rot="436104" flipH="1">
            <a:off x="8926501" y="4361228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6" name="Google Shape;516;p13"/>
          <p:cNvGrpSpPr/>
          <p:nvPr/>
        </p:nvGrpSpPr>
        <p:grpSpPr>
          <a:xfrm flipH="1">
            <a:off x="8617149" y="344931"/>
            <a:ext cx="438754" cy="772904"/>
            <a:chOff x="4950175" y="2998438"/>
            <a:chExt cx="88725" cy="156300"/>
          </a:xfrm>
        </p:grpSpPr>
        <p:sp>
          <p:nvSpPr>
            <p:cNvPr id="517" name="Google Shape;517;p13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" name="Google Shape;553;p13"/>
          <p:cNvGrpSpPr/>
          <p:nvPr/>
        </p:nvGrpSpPr>
        <p:grpSpPr>
          <a:xfrm>
            <a:off x="-671216" y="4477896"/>
            <a:ext cx="1391222" cy="1387652"/>
            <a:chOff x="4010510" y="4522646"/>
            <a:chExt cx="1391222" cy="1387652"/>
          </a:xfrm>
        </p:grpSpPr>
        <p:sp>
          <p:nvSpPr>
            <p:cNvPr id="554" name="Google Shape;554;p13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55" name="Google Shape;555;p13"/>
            <p:cNvCxnSpPr/>
            <p:nvPr/>
          </p:nvCxnSpPr>
          <p:spPr>
            <a:xfrm rot="436104" flipH="1">
              <a:off x="4223501" y="46956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4"/>
          <p:cNvSpPr txBox="1">
            <a:spLocks noGrp="1"/>
          </p:cNvSpPr>
          <p:nvPr>
            <p:ph type="title"/>
          </p:nvPr>
        </p:nvSpPr>
        <p:spPr>
          <a:xfrm>
            <a:off x="1963275" y="3220825"/>
            <a:ext cx="5217300" cy="4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8" name="Google Shape;558;p14"/>
          <p:cNvSpPr txBox="1">
            <a:spLocks noGrp="1"/>
          </p:cNvSpPr>
          <p:nvPr>
            <p:ph type="subTitle" idx="1"/>
          </p:nvPr>
        </p:nvSpPr>
        <p:spPr>
          <a:xfrm>
            <a:off x="1498700" y="1686125"/>
            <a:ext cx="61467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9" name="Google Shape;559;p14"/>
          <p:cNvSpPr/>
          <p:nvPr/>
        </p:nvSpPr>
        <p:spPr>
          <a:xfrm rot="740964">
            <a:off x="2555135" y="4016752"/>
            <a:ext cx="4319054" cy="2721715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14"/>
          <p:cNvSpPr/>
          <p:nvPr/>
        </p:nvSpPr>
        <p:spPr>
          <a:xfrm rot="3600028">
            <a:off x="2889450" y="-2153057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1" name="Google Shape;561;p14"/>
          <p:cNvGrpSpPr/>
          <p:nvPr/>
        </p:nvGrpSpPr>
        <p:grpSpPr>
          <a:xfrm>
            <a:off x="-1229162" y="1461657"/>
            <a:ext cx="1942494" cy="2022980"/>
            <a:chOff x="4445625" y="1829838"/>
            <a:chExt cx="739125" cy="769750"/>
          </a:xfrm>
        </p:grpSpPr>
        <p:sp>
          <p:nvSpPr>
            <p:cNvPr id="562" name="Google Shape;562;p14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4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4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4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4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4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14"/>
          <p:cNvGrpSpPr/>
          <p:nvPr/>
        </p:nvGrpSpPr>
        <p:grpSpPr>
          <a:xfrm rot="-5400000">
            <a:off x="8470913" y="1461657"/>
            <a:ext cx="1942494" cy="2022980"/>
            <a:chOff x="4445625" y="1829838"/>
            <a:chExt cx="739125" cy="769750"/>
          </a:xfrm>
        </p:grpSpPr>
        <p:sp>
          <p:nvSpPr>
            <p:cNvPr id="571" name="Google Shape;571;p14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4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4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4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4"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15"/>
          <p:cNvSpPr txBox="1">
            <a:spLocks noGrp="1"/>
          </p:cNvSpPr>
          <p:nvPr>
            <p:ph type="title" hasCustomPrompt="1"/>
          </p:nvPr>
        </p:nvSpPr>
        <p:spPr>
          <a:xfrm>
            <a:off x="1234750" y="790425"/>
            <a:ext cx="2993400" cy="82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81" name="Google Shape;581;p15"/>
          <p:cNvSpPr txBox="1">
            <a:spLocks noGrp="1"/>
          </p:cNvSpPr>
          <p:nvPr>
            <p:ph type="subTitle" idx="1"/>
          </p:nvPr>
        </p:nvSpPr>
        <p:spPr>
          <a:xfrm>
            <a:off x="1234753" y="1631066"/>
            <a:ext cx="2993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2" name="Google Shape;582;p15"/>
          <p:cNvSpPr txBox="1">
            <a:spLocks noGrp="1"/>
          </p:cNvSpPr>
          <p:nvPr>
            <p:ph type="title" idx="2" hasCustomPrompt="1"/>
          </p:nvPr>
        </p:nvSpPr>
        <p:spPr>
          <a:xfrm>
            <a:off x="4915800" y="790450"/>
            <a:ext cx="2993400" cy="82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83" name="Google Shape;583;p15"/>
          <p:cNvSpPr txBox="1">
            <a:spLocks noGrp="1"/>
          </p:cNvSpPr>
          <p:nvPr>
            <p:ph type="subTitle" idx="3"/>
          </p:nvPr>
        </p:nvSpPr>
        <p:spPr>
          <a:xfrm>
            <a:off x="4915800" y="1631077"/>
            <a:ext cx="2993400" cy="3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4" name="Google Shape;584;p15"/>
          <p:cNvSpPr txBox="1">
            <a:spLocks noGrp="1"/>
          </p:cNvSpPr>
          <p:nvPr>
            <p:ph type="title" idx="4" hasCustomPrompt="1"/>
          </p:nvPr>
        </p:nvSpPr>
        <p:spPr>
          <a:xfrm>
            <a:off x="4915800" y="2761426"/>
            <a:ext cx="2993400" cy="82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85" name="Google Shape;585;p15"/>
          <p:cNvSpPr txBox="1">
            <a:spLocks noGrp="1"/>
          </p:cNvSpPr>
          <p:nvPr>
            <p:ph type="subTitle" idx="5"/>
          </p:nvPr>
        </p:nvSpPr>
        <p:spPr>
          <a:xfrm>
            <a:off x="4915800" y="3602053"/>
            <a:ext cx="2993400" cy="3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6" name="Google Shape;586;p15"/>
          <p:cNvSpPr txBox="1">
            <a:spLocks noGrp="1"/>
          </p:cNvSpPr>
          <p:nvPr>
            <p:ph type="title" idx="6" hasCustomPrompt="1"/>
          </p:nvPr>
        </p:nvSpPr>
        <p:spPr>
          <a:xfrm>
            <a:off x="1234753" y="2761420"/>
            <a:ext cx="2993400" cy="82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87" name="Google Shape;587;p15"/>
          <p:cNvSpPr txBox="1">
            <a:spLocks noGrp="1"/>
          </p:cNvSpPr>
          <p:nvPr>
            <p:ph type="subTitle" idx="7"/>
          </p:nvPr>
        </p:nvSpPr>
        <p:spPr>
          <a:xfrm>
            <a:off x="1234753" y="3602051"/>
            <a:ext cx="2993400" cy="3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8" name="Google Shape;588;p15"/>
          <p:cNvSpPr txBox="1">
            <a:spLocks noGrp="1"/>
          </p:cNvSpPr>
          <p:nvPr>
            <p:ph type="subTitle" idx="8"/>
          </p:nvPr>
        </p:nvSpPr>
        <p:spPr>
          <a:xfrm>
            <a:off x="1234753" y="1988490"/>
            <a:ext cx="29934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9" name="Google Shape;589;p15"/>
          <p:cNvSpPr txBox="1">
            <a:spLocks noGrp="1"/>
          </p:cNvSpPr>
          <p:nvPr>
            <p:ph type="subTitle" idx="9"/>
          </p:nvPr>
        </p:nvSpPr>
        <p:spPr>
          <a:xfrm>
            <a:off x="4915800" y="1988499"/>
            <a:ext cx="29934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90" name="Google Shape;590;p15"/>
          <p:cNvSpPr txBox="1">
            <a:spLocks noGrp="1"/>
          </p:cNvSpPr>
          <p:nvPr>
            <p:ph type="subTitle" idx="13"/>
          </p:nvPr>
        </p:nvSpPr>
        <p:spPr>
          <a:xfrm>
            <a:off x="4915800" y="3959475"/>
            <a:ext cx="29934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91" name="Google Shape;591;p15"/>
          <p:cNvSpPr txBox="1">
            <a:spLocks noGrp="1"/>
          </p:cNvSpPr>
          <p:nvPr>
            <p:ph type="subTitle" idx="14"/>
          </p:nvPr>
        </p:nvSpPr>
        <p:spPr>
          <a:xfrm>
            <a:off x="1234753" y="3959475"/>
            <a:ext cx="29934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92" name="Google Shape;592;p15"/>
          <p:cNvSpPr/>
          <p:nvPr/>
        </p:nvSpPr>
        <p:spPr>
          <a:xfrm rot="-1799972">
            <a:off x="-2090395" y="-155613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15"/>
          <p:cNvSpPr/>
          <p:nvPr/>
        </p:nvSpPr>
        <p:spPr>
          <a:xfrm rot="9000028">
            <a:off x="7870761" y="2012568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" name="Google Shape;594;p15"/>
          <p:cNvGrpSpPr/>
          <p:nvPr/>
        </p:nvGrpSpPr>
        <p:grpSpPr>
          <a:xfrm>
            <a:off x="247775" y="4241825"/>
            <a:ext cx="315575" cy="366750"/>
            <a:chOff x="8558925" y="4522650"/>
            <a:chExt cx="315575" cy="366750"/>
          </a:xfrm>
        </p:grpSpPr>
        <p:grpSp>
          <p:nvGrpSpPr>
            <p:cNvPr id="595" name="Google Shape;595;p15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596" name="Google Shape;596;p15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15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8" name="Google Shape;598;p15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599" name="Google Shape;599;p15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5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1" name="Google Shape;601;p15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602" name="Google Shape;602;p15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5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4" name="Google Shape;604;p15"/>
          <p:cNvGrpSpPr/>
          <p:nvPr/>
        </p:nvGrpSpPr>
        <p:grpSpPr>
          <a:xfrm flipH="1">
            <a:off x="8729625" y="951866"/>
            <a:ext cx="194400" cy="112209"/>
            <a:chOff x="265900" y="3852516"/>
            <a:chExt cx="194400" cy="112209"/>
          </a:xfrm>
        </p:grpSpPr>
        <p:sp>
          <p:nvSpPr>
            <p:cNvPr id="605" name="Google Shape;605;p15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5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" name="Google Shape;607;p15"/>
          <p:cNvGrpSpPr/>
          <p:nvPr/>
        </p:nvGrpSpPr>
        <p:grpSpPr>
          <a:xfrm>
            <a:off x="-763675" y="-500525"/>
            <a:ext cx="1476900" cy="1476900"/>
            <a:chOff x="8632950" y="-311150"/>
            <a:chExt cx="1476900" cy="1476900"/>
          </a:xfrm>
        </p:grpSpPr>
        <p:sp>
          <p:nvSpPr>
            <p:cNvPr id="608" name="Google Shape;608;p15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5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15"/>
          <p:cNvGrpSpPr/>
          <p:nvPr/>
        </p:nvGrpSpPr>
        <p:grpSpPr>
          <a:xfrm>
            <a:off x="8430775" y="4167100"/>
            <a:ext cx="1476900" cy="1476900"/>
            <a:chOff x="8632950" y="-311150"/>
            <a:chExt cx="1476900" cy="1476900"/>
          </a:xfrm>
        </p:grpSpPr>
        <p:sp>
          <p:nvSpPr>
            <p:cNvPr id="611" name="Google Shape;611;p15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5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5"/>
          <p:cNvGrpSpPr/>
          <p:nvPr/>
        </p:nvGrpSpPr>
        <p:grpSpPr>
          <a:xfrm>
            <a:off x="3529283" y="4464921"/>
            <a:ext cx="1540684" cy="1387652"/>
            <a:chOff x="3632834" y="4464921"/>
            <a:chExt cx="1540684" cy="1387652"/>
          </a:xfrm>
        </p:grpSpPr>
        <p:sp>
          <p:nvSpPr>
            <p:cNvPr id="614" name="Google Shape;614;p15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15" name="Google Shape;615;p15"/>
            <p:cNvCxnSpPr/>
            <p:nvPr/>
          </p:nvCxnSpPr>
          <p:spPr>
            <a:xfrm rot="436104" flipH="1">
              <a:off x="4418401" y="46854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7" name="Google Shape;617;p16"/>
          <p:cNvGrpSpPr/>
          <p:nvPr/>
        </p:nvGrpSpPr>
        <p:grpSpPr>
          <a:xfrm>
            <a:off x="8064938" y="-1041168"/>
            <a:ext cx="1942494" cy="2022980"/>
            <a:chOff x="4445625" y="1829838"/>
            <a:chExt cx="739125" cy="769750"/>
          </a:xfrm>
        </p:grpSpPr>
        <p:sp>
          <p:nvSpPr>
            <p:cNvPr id="618" name="Google Shape;618;p16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6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6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6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6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6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6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6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" name="Google Shape;626;p16"/>
          <p:cNvGrpSpPr/>
          <p:nvPr/>
        </p:nvGrpSpPr>
        <p:grpSpPr>
          <a:xfrm>
            <a:off x="-858537" y="-1041168"/>
            <a:ext cx="1942494" cy="2022980"/>
            <a:chOff x="4445625" y="1829838"/>
            <a:chExt cx="739125" cy="769750"/>
          </a:xfrm>
        </p:grpSpPr>
        <p:sp>
          <p:nvSpPr>
            <p:cNvPr id="627" name="Google Shape;627;p16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6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6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6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6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6" name="Google Shape;636;p16"/>
          <p:cNvSpPr/>
          <p:nvPr/>
        </p:nvSpPr>
        <p:spPr>
          <a:xfrm rot="-152928">
            <a:off x="6925193" y="4175288"/>
            <a:ext cx="3763193" cy="237143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16"/>
          <p:cNvSpPr/>
          <p:nvPr/>
        </p:nvSpPr>
        <p:spPr>
          <a:xfrm rot="3635839">
            <a:off x="-1640952" y="3754337"/>
            <a:ext cx="4267648" cy="268932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8" name="Google Shape;638;p16"/>
          <p:cNvGrpSpPr/>
          <p:nvPr/>
        </p:nvGrpSpPr>
        <p:grpSpPr>
          <a:xfrm flipH="1">
            <a:off x="493849" y="4222131"/>
            <a:ext cx="438754" cy="772904"/>
            <a:chOff x="4950175" y="2998438"/>
            <a:chExt cx="88725" cy="156300"/>
          </a:xfrm>
        </p:grpSpPr>
        <p:sp>
          <p:nvSpPr>
            <p:cNvPr id="639" name="Google Shape;639;p16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6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6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6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6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6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6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6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6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6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6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6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" name="Google Shape;675;p16"/>
          <p:cNvGrpSpPr/>
          <p:nvPr/>
        </p:nvGrpSpPr>
        <p:grpSpPr>
          <a:xfrm>
            <a:off x="8626226" y="3746559"/>
            <a:ext cx="361129" cy="3106418"/>
            <a:chOff x="6317900" y="1197313"/>
            <a:chExt cx="180700" cy="1554375"/>
          </a:xfrm>
        </p:grpSpPr>
        <p:sp>
          <p:nvSpPr>
            <p:cNvPr id="676" name="Google Shape;676;p16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16"/>
          <p:cNvSpPr/>
          <p:nvPr/>
        </p:nvSpPr>
        <p:spPr>
          <a:xfrm rot="-5400000" flipH="1">
            <a:off x="307075" y="2259913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" name="Google Shape;683;p16"/>
          <p:cNvGrpSpPr/>
          <p:nvPr/>
        </p:nvGrpSpPr>
        <p:grpSpPr>
          <a:xfrm flipH="1">
            <a:off x="8671988" y="2252416"/>
            <a:ext cx="194400" cy="112209"/>
            <a:chOff x="265900" y="3852516"/>
            <a:chExt cx="194400" cy="112209"/>
          </a:xfrm>
        </p:grpSpPr>
        <p:sp>
          <p:nvSpPr>
            <p:cNvPr id="684" name="Google Shape;684;p16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7" name="Google Shape;687;p17"/>
          <p:cNvGrpSpPr/>
          <p:nvPr/>
        </p:nvGrpSpPr>
        <p:grpSpPr>
          <a:xfrm rot="8100000">
            <a:off x="8064682" y="3952435"/>
            <a:ext cx="1942549" cy="2023037"/>
            <a:chOff x="4445625" y="1829838"/>
            <a:chExt cx="739125" cy="769750"/>
          </a:xfrm>
        </p:grpSpPr>
        <p:sp>
          <p:nvSpPr>
            <p:cNvPr id="688" name="Google Shape;688;p17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17"/>
          <p:cNvGrpSpPr/>
          <p:nvPr/>
        </p:nvGrpSpPr>
        <p:grpSpPr>
          <a:xfrm>
            <a:off x="-858537" y="3952469"/>
            <a:ext cx="1942494" cy="2022980"/>
            <a:chOff x="4445625" y="1829838"/>
            <a:chExt cx="739125" cy="769750"/>
          </a:xfrm>
        </p:grpSpPr>
        <p:sp>
          <p:nvSpPr>
            <p:cNvPr id="697" name="Google Shape;697;p17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7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7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7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7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7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" name="Google Shape;705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17"/>
          <p:cNvSpPr/>
          <p:nvPr/>
        </p:nvSpPr>
        <p:spPr>
          <a:xfrm rot="-10647072" flipH="1">
            <a:off x="6925193" y="-1707780"/>
            <a:ext cx="3763193" cy="237143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17"/>
          <p:cNvSpPr/>
          <p:nvPr/>
        </p:nvSpPr>
        <p:spPr>
          <a:xfrm rot="7164161" flipH="1">
            <a:off x="-1640952" y="-1604719"/>
            <a:ext cx="4267648" cy="268932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8" name="Google Shape;708;p17"/>
          <p:cNvGrpSpPr/>
          <p:nvPr/>
        </p:nvGrpSpPr>
        <p:grpSpPr>
          <a:xfrm rot="10800000">
            <a:off x="493849" y="-156096"/>
            <a:ext cx="438754" cy="772904"/>
            <a:chOff x="4950175" y="2998438"/>
            <a:chExt cx="88725" cy="156300"/>
          </a:xfrm>
        </p:grpSpPr>
        <p:sp>
          <p:nvSpPr>
            <p:cNvPr id="709" name="Google Shape;709;p17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7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7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7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7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7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7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7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7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7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7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7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7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7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7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7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7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" name="Google Shape;745;p17"/>
          <p:cNvGrpSpPr/>
          <p:nvPr/>
        </p:nvGrpSpPr>
        <p:grpSpPr>
          <a:xfrm rot="10800000" flipH="1">
            <a:off x="8626226" y="-2014039"/>
            <a:ext cx="361129" cy="3106418"/>
            <a:chOff x="6317900" y="1197313"/>
            <a:chExt cx="180700" cy="1554375"/>
          </a:xfrm>
        </p:grpSpPr>
        <p:sp>
          <p:nvSpPr>
            <p:cNvPr id="746" name="Google Shape;746;p17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7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7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" name="Google Shape;752;p17"/>
          <p:cNvSpPr/>
          <p:nvPr/>
        </p:nvSpPr>
        <p:spPr>
          <a:xfrm rot="-5400000">
            <a:off x="307075" y="2481826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" name="Google Shape;753;p17"/>
          <p:cNvGrpSpPr/>
          <p:nvPr/>
        </p:nvGrpSpPr>
        <p:grpSpPr>
          <a:xfrm rot="10800000">
            <a:off x="8671988" y="2474314"/>
            <a:ext cx="194400" cy="112209"/>
            <a:chOff x="265900" y="3852516"/>
            <a:chExt cx="194400" cy="112209"/>
          </a:xfrm>
        </p:grpSpPr>
        <p:sp>
          <p:nvSpPr>
            <p:cNvPr id="754" name="Google Shape;754;p17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6" name="Google Shape;756;p17"/>
          <p:cNvSpPr/>
          <p:nvPr/>
        </p:nvSpPr>
        <p:spPr>
          <a:xfrm rot="-7199972">
            <a:off x="3156319" y="3826224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20"/>
          <p:cNvSpPr txBox="1">
            <a:spLocks noGrp="1"/>
          </p:cNvSpPr>
          <p:nvPr>
            <p:ph type="subTitle" idx="1"/>
          </p:nvPr>
        </p:nvSpPr>
        <p:spPr>
          <a:xfrm>
            <a:off x="869400" y="1551800"/>
            <a:ext cx="2282400" cy="42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900" name="Google Shape;900;p20"/>
          <p:cNvSpPr txBox="1">
            <a:spLocks noGrp="1"/>
          </p:cNvSpPr>
          <p:nvPr>
            <p:ph type="subTitle" idx="2"/>
          </p:nvPr>
        </p:nvSpPr>
        <p:spPr>
          <a:xfrm>
            <a:off x="3430818" y="1551800"/>
            <a:ext cx="2282400" cy="42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901" name="Google Shape;901;p20"/>
          <p:cNvSpPr txBox="1">
            <a:spLocks noGrp="1"/>
          </p:cNvSpPr>
          <p:nvPr>
            <p:ph type="subTitle" idx="3"/>
          </p:nvPr>
        </p:nvSpPr>
        <p:spPr>
          <a:xfrm>
            <a:off x="5992249" y="1551800"/>
            <a:ext cx="2282400" cy="42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902" name="Google Shape;902;p20"/>
          <p:cNvSpPr txBox="1">
            <a:spLocks noGrp="1"/>
          </p:cNvSpPr>
          <p:nvPr>
            <p:ph type="subTitle" idx="4"/>
          </p:nvPr>
        </p:nvSpPr>
        <p:spPr>
          <a:xfrm>
            <a:off x="869400" y="1973758"/>
            <a:ext cx="2282400" cy="19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3" name="Google Shape;903;p20"/>
          <p:cNvSpPr txBox="1">
            <a:spLocks noGrp="1"/>
          </p:cNvSpPr>
          <p:nvPr>
            <p:ph type="subTitle" idx="5"/>
          </p:nvPr>
        </p:nvSpPr>
        <p:spPr>
          <a:xfrm>
            <a:off x="3430810" y="1973600"/>
            <a:ext cx="2282400" cy="19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4" name="Google Shape;904;p20"/>
          <p:cNvSpPr txBox="1">
            <a:spLocks noGrp="1"/>
          </p:cNvSpPr>
          <p:nvPr>
            <p:ph type="subTitle" idx="6"/>
          </p:nvPr>
        </p:nvSpPr>
        <p:spPr>
          <a:xfrm>
            <a:off x="5992225" y="1973642"/>
            <a:ext cx="2282400" cy="19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5" name="Google Shape;905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6" name="Google Shape;906;p20"/>
          <p:cNvSpPr/>
          <p:nvPr/>
        </p:nvSpPr>
        <p:spPr>
          <a:xfrm rot="6317200">
            <a:off x="7753292" y="-1121196"/>
            <a:ext cx="3365090" cy="3705135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20"/>
          <p:cNvSpPr/>
          <p:nvPr/>
        </p:nvSpPr>
        <p:spPr>
          <a:xfrm rot="6256533">
            <a:off x="-2373557" y="2680802"/>
            <a:ext cx="4319032" cy="272170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8" name="Google Shape;908;p20"/>
          <p:cNvGrpSpPr/>
          <p:nvPr/>
        </p:nvGrpSpPr>
        <p:grpSpPr>
          <a:xfrm rot="5400000">
            <a:off x="4483925" y="4608575"/>
            <a:ext cx="315575" cy="366750"/>
            <a:chOff x="8558925" y="4522650"/>
            <a:chExt cx="315575" cy="366750"/>
          </a:xfrm>
        </p:grpSpPr>
        <p:grpSp>
          <p:nvGrpSpPr>
            <p:cNvPr id="909" name="Google Shape;909;p20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910" name="Google Shape;910;p2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2" name="Google Shape;912;p20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913" name="Google Shape;913;p2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5" name="Google Shape;915;p20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916" name="Google Shape;916;p2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8" name="Google Shape;918;p20"/>
          <p:cNvGrpSpPr/>
          <p:nvPr/>
        </p:nvGrpSpPr>
        <p:grpSpPr>
          <a:xfrm rot="10800000" flipH="1">
            <a:off x="208200" y="783266"/>
            <a:ext cx="194400" cy="112209"/>
            <a:chOff x="265900" y="3852516"/>
            <a:chExt cx="194400" cy="112209"/>
          </a:xfrm>
        </p:grpSpPr>
        <p:sp>
          <p:nvSpPr>
            <p:cNvPr id="919" name="Google Shape;919;p20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0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20"/>
          <p:cNvGrpSpPr/>
          <p:nvPr/>
        </p:nvGrpSpPr>
        <p:grpSpPr>
          <a:xfrm flipH="1">
            <a:off x="208198" y="4114456"/>
            <a:ext cx="438754" cy="772904"/>
            <a:chOff x="4950175" y="2998438"/>
            <a:chExt cx="88725" cy="156300"/>
          </a:xfrm>
        </p:grpSpPr>
        <p:sp>
          <p:nvSpPr>
            <p:cNvPr id="922" name="Google Shape;922;p20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0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0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0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0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0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0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0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0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0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0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0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0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0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0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0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0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0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0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0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0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0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0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0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0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0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0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0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0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0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20"/>
          <p:cNvGrpSpPr/>
          <p:nvPr/>
        </p:nvGrpSpPr>
        <p:grpSpPr>
          <a:xfrm>
            <a:off x="8027788" y="-937400"/>
            <a:ext cx="1476900" cy="1476900"/>
            <a:chOff x="8632950" y="-311150"/>
            <a:chExt cx="1476900" cy="1476900"/>
          </a:xfrm>
        </p:grpSpPr>
        <p:sp>
          <p:nvSpPr>
            <p:cNvPr id="959" name="Google Shape;959;p20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1" name="Google Shape;961;p20"/>
          <p:cNvSpPr/>
          <p:nvPr/>
        </p:nvSpPr>
        <p:spPr>
          <a:xfrm rot="435267">
            <a:off x="7719471" y="4538535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2" name="Google Shape;962;p20"/>
          <p:cNvCxnSpPr/>
          <p:nvPr/>
        </p:nvCxnSpPr>
        <p:spPr>
          <a:xfrm rot="436104" flipH="1">
            <a:off x="7796151" y="4685478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3" name="Google Shape;963;p20"/>
          <p:cNvSpPr/>
          <p:nvPr/>
        </p:nvSpPr>
        <p:spPr>
          <a:xfrm rot="5400000" flipH="1">
            <a:off x="8802568" y="3080825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21"/>
          <p:cNvSpPr txBox="1">
            <a:spLocks noGrp="1"/>
          </p:cNvSpPr>
          <p:nvPr>
            <p:ph type="ctrTitle"/>
          </p:nvPr>
        </p:nvSpPr>
        <p:spPr>
          <a:xfrm>
            <a:off x="2918300" y="540000"/>
            <a:ext cx="3307500" cy="10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966" name="Google Shape;966;p21"/>
          <p:cNvSpPr txBox="1">
            <a:spLocks noGrp="1"/>
          </p:cNvSpPr>
          <p:nvPr>
            <p:ph type="subTitle" idx="1"/>
          </p:nvPr>
        </p:nvSpPr>
        <p:spPr>
          <a:xfrm>
            <a:off x="2918200" y="1676300"/>
            <a:ext cx="3307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7" name="Google Shape;967;p21"/>
          <p:cNvSpPr txBox="1">
            <a:spLocks noGrp="1"/>
          </p:cNvSpPr>
          <p:nvPr>
            <p:ph type="subTitle" idx="2"/>
          </p:nvPr>
        </p:nvSpPr>
        <p:spPr>
          <a:xfrm>
            <a:off x="2918200" y="2080833"/>
            <a:ext cx="33075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8" name="Google Shape;968;p21"/>
          <p:cNvSpPr txBox="1"/>
          <p:nvPr/>
        </p:nvSpPr>
        <p:spPr>
          <a:xfrm>
            <a:off x="1702675" y="3536525"/>
            <a:ext cx="57387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 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69" name="Google Shape;969;p21"/>
          <p:cNvSpPr/>
          <p:nvPr/>
        </p:nvSpPr>
        <p:spPr>
          <a:xfrm rot="-9899986">
            <a:off x="7763302" y="2137980"/>
            <a:ext cx="3365104" cy="3705151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21"/>
          <p:cNvSpPr/>
          <p:nvPr/>
        </p:nvSpPr>
        <p:spPr>
          <a:xfrm rot="3600027" flipH="1">
            <a:off x="-1547130" y="780284"/>
            <a:ext cx="4131850" cy="2603746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1" name="Google Shape;971;p21"/>
          <p:cNvGrpSpPr/>
          <p:nvPr/>
        </p:nvGrpSpPr>
        <p:grpSpPr>
          <a:xfrm rot="10800000" flipH="1">
            <a:off x="4345700" y="4832766"/>
            <a:ext cx="194400" cy="112209"/>
            <a:chOff x="265900" y="3852516"/>
            <a:chExt cx="194400" cy="112209"/>
          </a:xfrm>
        </p:grpSpPr>
        <p:sp>
          <p:nvSpPr>
            <p:cNvPr id="972" name="Google Shape;972;p21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1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4" name="Google Shape;974;p21"/>
          <p:cNvSpPr/>
          <p:nvPr/>
        </p:nvSpPr>
        <p:spPr>
          <a:xfrm rot="435267">
            <a:off x="7414497" y="-474140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" name="Google Shape;975;p21"/>
          <p:cNvGrpSpPr/>
          <p:nvPr/>
        </p:nvGrpSpPr>
        <p:grpSpPr>
          <a:xfrm>
            <a:off x="8650138" y="4120884"/>
            <a:ext cx="361129" cy="3106418"/>
            <a:chOff x="6317900" y="1197313"/>
            <a:chExt cx="180700" cy="1554375"/>
          </a:xfrm>
        </p:grpSpPr>
        <p:sp>
          <p:nvSpPr>
            <p:cNvPr id="976" name="Google Shape;976;p21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1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1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1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1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1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82" name="Google Shape;982;p21"/>
          <p:cNvCxnSpPr/>
          <p:nvPr/>
        </p:nvCxnSpPr>
        <p:spPr>
          <a:xfrm rot="436104" flipH="1">
            <a:off x="7939026" y="-138003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3" name="Google Shape;983;p21"/>
          <p:cNvSpPr/>
          <p:nvPr/>
        </p:nvSpPr>
        <p:spPr>
          <a:xfrm rot="435267">
            <a:off x="751009" y="4682185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4" name="Google Shape;984;p21"/>
          <p:cNvCxnSpPr/>
          <p:nvPr/>
        </p:nvCxnSpPr>
        <p:spPr>
          <a:xfrm rot="436104" flipH="1">
            <a:off x="789539" y="4875122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85" name="Google Shape;985;p21"/>
          <p:cNvGrpSpPr/>
          <p:nvPr/>
        </p:nvGrpSpPr>
        <p:grpSpPr>
          <a:xfrm rot="10800000">
            <a:off x="154663" y="-1652004"/>
            <a:ext cx="361129" cy="3106418"/>
            <a:chOff x="6317900" y="1197313"/>
            <a:chExt cx="180700" cy="1554375"/>
          </a:xfrm>
        </p:grpSpPr>
        <p:sp>
          <p:nvSpPr>
            <p:cNvPr id="986" name="Google Shape;986;p21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1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1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1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1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1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22"/>
          <p:cNvSpPr/>
          <p:nvPr/>
        </p:nvSpPr>
        <p:spPr>
          <a:xfrm rot="-1799972">
            <a:off x="-2090395" y="-155613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22"/>
          <p:cNvSpPr/>
          <p:nvPr/>
        </p:nvSpPr>
        <p:spPr>
          <a:xfrm rot="9000028">
            <a:off x="7870761" y="2012568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22"/>
          <p:cNvGrpSpPr/>
          <p:nvPr/>
        </p:nvGrpSpPr>
        <p:grpSpPr>
          <a:xfrm>
            <a:off x="247775" y="4241825"/>
            <a:ext cx="315575" cy="366750"/>
            <a:chOff x="8558925" y="4522650"/>
            <a:chExt cx="315575" cy="366750"/>
          </a:xfrm>
        </p:grpSpPr>
        <p:grpSp>
          <p:nvGrpSpPr>
            <p:cNvPr id="996" name="Google Shape;996;p22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997" name="Google Shape;997;p22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2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9" name="Google Shape;999;p22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000" name="Google Shape;1000;p22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2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2" name="Google Shape;1002;p22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003" name="Google Shape;1003;p22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2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5" name="Google Shape;1005;p22"/>
          <p:cNvGrpSpPr/>
          <p:nvPr/>
        </p:nvGrpSpPr>
        <p:grpSpPr>
          <a:xfrm flipH="1">
            <a:off x="8729625" y="951866"/>
            <a:ext cx="194400" cy="112209"/>
            <a:chOff x="265900" y="3852516"/>
            <a:chExt cx="194400" cy="112209"/>
          </a:xfrm>
        </p:grpSpPr>
        <p:sp>
          <p:nvSpPr>
            <p:cNvPr id="1006" name="Google Shape;1006;p22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2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22"/>
          <p:cNvGrpSpPr/>
          <p:nvPr/>
        </p:nvGrpSpPr>
        <p:grpSpPr>
          <a:xfrm>
            <a:off x="-763675" y="-500525"/>
            <a:ext cx="1476900" cy="1476900"/>
            <a:chOff x="8632950" y="-311150"/>
            <a:chExt cx="1476900" cy="1476900"/>
          </a:xfrm>
        </p:grpSpPr>
        <p:sp>
          <p:nvSpPr>
            <p:cNvPr id="1009" name="Google Shape;1009;p22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2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011;p22"/>
          <p:cNvGrpSpPr/>
          <p:nvPr/>
        </p:nvGrpSpPr>
        <p:grpSpPr>
          <a:xfrm>
            <a:off x="8430775" y="4167100"/>
            <a:ext cx="1476900" cy="1476900"/>
            <a:chOff x="8632950" y="-311150"/>
            <a:chExt cx="1476900" cy="1476900"/>
          </a:xfrm>
        </p:grpSpPr>
        <p:sp>
          <p:nvSpPr>
            <p:cNvPr id="1012" name="Google Shape;1012;p22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2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" name="Google Shape;1014;p22"/>
          <p:cNvGrpSpPr/>
          <p:nvPr/>
        </p:nvGrpSpPr>
        <p:grpSpPr>
          <a:xfrm>
            <a:off x="3529283" y="4464921"/>
            <a:ext cx="1540684" cy="1387652"/>
            <a:chOff x="3632834" y="4464921"/>
            <a:chExt cx="1540684" cy="1387652"/>
          </a:xfrm>
        </p:grpSpPr>
        <p:sp>
          <p:nvSpPr>
            <p:cNvPr id="1015" name="Google Shape;1015;p22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16" name="Google Shape;1016;p22"/>
            <p:cNvCxnSpPr/>
            <p:nvPr/>
          </p:nvCxnSpPr>
          <p:spPr>
            <a:xfrm rot="436104" flipH="1">
              <a:off x="4418401" y="46854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23"/>
          <p:cNvSpPr/>
          <p:nvPr/>
        </p:nvSpPr>
        <p:spPr>
          <a:xfrm rot="9900003">
            <a:off x="-1712038" y="-1039067"/>
            <a:ext cx="4319015" cy="272169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23"/>
          <p:cNvSpPr/>
          <p:nvPr/>
        </p:nvSpPr>
        <p:spPr>
          <a:xfrm rot="5400000">
            <a:off x="7353835" y="-1492291"/>
            <a:ext cx="2790574" cy="3072505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0" name="Google Shape;1020;p23"/>
          <p:cNvGrpSpPr/>
          <p:nvPr/>
        </p:nvGrpSpPr>
        <p:grpSpPr>
          <a:xfrm>
            <a:off x="-827467" y="4151471"/>
            <a:ext cx="1540684" cy="1387652"/>
            <a:chOff x="3632834" y="4464921"/>
            <a:chExt cx="1540684" cy="1387652"/>
          </a:xfrm>
        </p:grpSpPr>
        <p:sp>
          <p:nvSpPr>
            <p:cNvPr id="1021" name="Google Shape;1021;p2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2" name="Google Shape;1022;p23"/>
            <p:cNvCxnSpPr/>
            <p:nvPr/>
          </p:nvCxnSpPr>
          <p:spPr>
            <a:xfrm rot="436104" flipH="1">
              <a:off x="4418401" y="46854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23" name="Google Shape;1023;p23"/>
          <p:cNvGrpSpPr/>
          <p:nvPr/>
        </p:nvGrpSpPr>
        <p:grpSpPr>
          <a:xfrm>
            <a:off x="7893908" y="4151471"/>
            <a:ext cx="1540684" cy="1387652"/>
            <a:chOff x="3632834" y="4464921"/>
            <a:chExt cx="1540684" cy="1387652"/>
          </a:xfrm>
        </p:grpSpPr>
        <p:sp>
          <p:nvSpPr>
            <p:cNvPr id="1024" name="Google Shape;1024;p2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5" name="Google Shape;1025;p23"/>
            <p:cNvCxnSpPr/>
            <p:nvPr/>
          </p:nvCxnSpPr>
          <p:spPr>
            <a:xfrm rot="436104" flipH="1">
              <a:off x="4418401" y="46854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26" name="Google Shape;1026;p23"/>
          <p:cNvGrpSpPr/>
          <p:nvPr/>
        </p:nvGrpSpPr>
        <p:grpSpPr>
          <a:xfrm rot="10800000" flipH="1">
            <a:off x="8625038" y="-1089991"/>
            <a:ext cx="361129" cy="3106418"/>
            <a:chOff x="6317900" y="1197313"/>
            <a:chExt cx="180700" cy="1554375"/>
          </a:xfrm>
        </p:grpSpPr>
        <p:sp>
          <p:nvSpPr>
            <p:cNvPr id="1027" name="Google Shape;1027;p23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23"/>
          <p:cNvGrpSpPr/>
          <p:nvPr/>
        </p:nvGrpSpPr>
        <p:grpSpPr>
          <a:xfrm rot="10800000">
            <a:off x="157813" y="-1894141"/>
            <a:ext cx="361129" cy="3106418"/>
            <a:chOff x="6317900" y="1197313"/>
            <a:chExt cx="180700" cy="1554375"/>
          </a:xfrm>
        </p:grpSpPr>
        <p:sp>
          <p:nvSpPr>
            <p:cNvPr id="1034" name="Google Shape;1034;p23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3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3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3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" name="Google Shape;1040;p23"/>
          <p:cNvGrpSpPr/>
          <p:nvPr/>
        </p:nvGrpSpPr>
        <p:grpSpPr>
          <a:xfrm rot="-5400000">
            <a:off x="8647825" y="2989950"/>
            <a:ext cx="315575" cy="366750"/>
            <a:chOff x="8558925" y="4522650"/>
            <a:chExt cx="315575" cy="366750"/>
          </a:xfrm>
        </p:grpSpPr>
        <p:grpSp>
          <p:nvGrpSpPr>
            <p:cNvPr id="1041" name="Google Shape;1041;p23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042" name="Google Shape;1042;p2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4" name="Google Shape;1044;p23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045" name="Google Shape;1045;p2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23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048" name="Google Shape;1048;p2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0" name="Google Shape;1050;p23"/>
          <p:cNvGrpSpPr/>
          <p:nvPr/>
        </p:nvGrpSpPr>
        <p:grpSpPr>
          <a:xfrm rot="10800000" flipH="1">
            <a:off x="208200" y="3117216"/>
            <a:ext cx="194400" cy="112209"/>
            <a:chOff x="265900" y="3852516"/>
            <a:chExt cx="194400" cy="112209"/>
          </a:xfrm>
        </p:grpSpPr>
        <p:sp>
          <p:nvSpPr>
            <p:cNvPr id="1051" name="Google Shape;1051;p23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1640000" y="2554200"/>
            <a:ext cx="5864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 idx="2" hasCustomPrompt="1"/>
          </p:nvPr>
        </p:nvSpPr>
        <p:spPr>
          <a:xfrm>
            <a:off x="3960300" y="1149000"/>
            <a:ext cx="1223100" cy="12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Font typeface="Barlow Condensed"/>
              <a:buNone/>
              <a:defRPr sz="6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1" name="Google Shape;41;p3"/>
          <p:cNvSpPr txBox="1">
            <a:spLocks noGrp="1"/>
          </p:cNvSpPr>
          <p:nvPr>
            <p:ph type="subTitle" idx="1"/>
          </p:nvPr>
        </p:nvSpPr>
        <p:spPr>
          <a:xfrm>
            <a:off x="2144550" y="3396000"/>
            <a:ext cx="4854600" cy="5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3"/>
          <p:cNvSpPr/>
          <p:nvPr/>
        </p:nvSpPr>
        <p:spPr>
          <a:xfrm rot="899997" flipH="1">
            <a:off x="-1712038" y="3114971"/>
            <a:ext cx="4319015" cy="272169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5400000" flipH="1">
            <a:off x="7353835" y="3217381"/>
            <a:ext cx="2790574" cy="3072505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 rot="10800000" flipH="1">
            <a:off x="-827467" y="-741529"/>
            <a:ext cx="1540684" cy="1387652"/>
            <a:chOff x="3632834" y="4464921"/>
            <a:chExt cx="1540684" cy="1387652"/>
          </a:xfrm>
        </p:grpSpPr>
        <p:sp>
          <p:nvSpPr>
            <p:cNvPr id="45" name="Google Shape;45;p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" name="Google Shape;46;p3"/>
            <p:cNvCxnSpPr/>
            <p:nvPr/>
          </p:nvCxnSpPr>
          <p:spPr>
            <a:xfrm rot="436104" flipH="1">
              <a:off x="4418401" y="46854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" name="Google Shape;47;p3"/>
          <p:cNvGrpSpPr/>
          <p:nvPr/>
        </p:nvGrpSpPr>
        <p:grpSpPr>
          <a:xfrm rot="10800000" flipH="1">
            <a:off x="7893908" y="-741529"/>
            <a:ext cx="1540684" cy="1387652"/>
            <a:chOff x="3632834" y="4464921"/>
            <a:chExt cx="1540684" cy="1387652"/>
          </a:xfrm>
        </p:grpSpPr>
        <p:sp>
          <p:nvSpPr>
            <p:cNvPr id="48" name="Google Shape;48;p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" name="Google Shape;49;p3"/>
            <p:cNvCxnSpPr/>
            <p:nvPr/>
          </p:nvCxnSpPr>
          <p:spPr>
            <a:xfrm rot="436104" flipH="1">
              <a:off x="4418401" y="46854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0" name="Google Shape;50;p3"/>
          <p:cNvGrpSpPr/>
          <p:nvPr/>
        </p:nvGrpSpPr>
        <p:grpSpPr>
          <a:xfrm>
            <a:off x="8625038" y="2781167"/>
            <a:ext cx="361129" cy="3106418"/>
            <a:chOff x="6317900" y="1197313"/>
            <a:chExt cx="180700" cy="1554375"/>
          </a:xfrm>
        </p:grpSpPr>
        <p:sp>
          <p:nvSpPr>
            <p:cNvPr id="51" name="Google Shape;51;p3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7;p3"/>
          <p:cNvGrpSpPr/>
          <p:nvPr/>
        </p:nvGrpSpPr>
        <p:grpSpPr>
          <a:xfrm flipH="1">
            <a:off x="157813" y="3585317"/>
            <a:ext cx="361129" cy="3106418"/>
            <a:chOff x="6317900" y="1197313"/>
            <a:chExt cx="180700" cy="1554375"/>
          </a:xfrm>
        </p:grpSpPr>
        <p:sp>
          <p:nvSpPr>
            <p:cNvPr id="58" name="Google Shape;58;p3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 rot="-5400000" flipH="1">
            <a:off x="8647825" y="1440894"/>
            <a:ext cx="315575" cy="366750"/>
            <a:chOff x="8558925" y="4522650"/>
            <a:chExt cx="315575" cy="366750"/>
          </a:xfrm>
        </p:grpSpPr>
        <p:grpSp>
          <p:nvGrpSpPr>
            <p:cNvPr id="65" name="Google Shape;65;p3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66" name="Google Shape;66;p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" name="Google Shape;68;p3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69" name="Google Shape;69;p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" name="Google Shape;74;p3"/>
          <p:cNvGrpSpPr/>
          <p:nvPr/>
        </p:nvGrpSpPr>
        <p:grpSpPr>
          <a:xfrm>
            <a:off x="208200" y="1568169"/>
            <a:ext cx="194400" cy="112209"/>
            <a:chOff x="265900" y="3852516"/>
            <a:chExt cx="194400" cy="112209"/>
          </a:xfrm>
        </p:grpSpPr>
        <p:sp>
          <p:nvSpPr>
            <p:cNvPr id="75" name="Google Shape;75;p3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720000" y="1127000"/>
            <a:ext cx="77040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80" name="Google Shape;80;p4"/>
          <p:cNvSpPr/>
          <p:nvPr/>
        </p:nvSpPr>
        <p:spPr>
          <a:xfrm rot="-5400000">
            <a:off x="7165362" y="-774010"/>
            <a:ext cx="2984498" cy="1880725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 rot="900032">
            <a:off x="-1298549" y="-641129"/>
            <a:ext cx="2144560" cy="2361269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4"/>
          <p:cNvGrpSpPr/>
          <p:nvPr/>
        </p:nvGrpSpPr>
        <p:grpSpPr>
          <a:xfrm>
            <a:off x="8558925" y="4522650"/>
            <a:ext cx="315575" cy="366750"/>
            <a:chOff x="8558925" y="4522650"/>
            <a:chExt cx="315575" cy="366750"/>
          </a:xfrm>
        </p:grpSpPr>
        <p:grpSp>
          <p:nvGrpSpPr>
            <p:cNvPr id="83" name="Google Shape;83;p4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84" name="Google Shape;84;p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" name="Google Shape;86;p4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87" name="Google Shape;87;p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" name="Google Shape;89;p4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90" name="Google Shape;90;p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4"/>
          <p:cNvSpPr/>
          <p:nvPr/>
        </p:nvSpPr>
        <p:spPr>
          <a:xfrm rot="5400000">
            <a:off x="8769800" y="254288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" name="Google Shape;93;p4"/>
          <p:cNvGrpSpPr/>
          <p:nvPr/>
        </p:nvGrpSpPr>
        <p:grpSpPr>
          <a:xfrm>
            <a:off x="280275" y="246791"/>
            <a:ext cx="194400" cy="112209"/>
            <a:chOff x="265900" y="3852516"/>
            <a:chExt cx="194400" cy="112209"/>
          </a:xfrm>
        </p:grpSpPr>
        <p:sp>
          <p:nvSpPr>
            <p:cNvPr id="94" name="Google Shape;94;p4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4"/>
          <p:cNvGrpSpPr/>
          <p:nvPr/>
        </p:nvGrpSpPr>
        <p:grpSpPr>
          <a:xfrm>
            <a:off x="158099" y="4189781"/>
            <a:ext cx="438754" cy="772904"/>
            <a:chOff x="4950175" y="2998438"/>
            <a:chExt cx="88725" cy="156300"/>
          </a:xfrm>
        </p:grpSpPr>
        <p:sp>
          <p:nvSpPr>
            <p:cNvPr id="97" name="Google Shape;97;p4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133;p4"/>
          <p:cNvGrpSpPr/>
          <p:nvPr/>
        </p:nvGrpSpPr>
        <p:grpSpPr>
          <a:xfrm>
            <a:off x="3876381" y="4522646"/>
            <a:ext cx="1391239" cy="1387652"/>
            <a:chOff x="4010494" y="4522646"/>
            <a:chExt cx="1391239" cy="1387652"/>
          </a:xfrm>
        </p:grpSpPr>
        <p:sp>
          <p:nvSpPr>
            <p:cNvPr id="134" name="Google Shape;134;p4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" name="Google Shape;135;p4"/>
            <p:cNvCxnSpPr/>
            <p:nvPr/>
          </p:nvCxnSpPr>
          <p:spPr>
            <a:xfrm rot="436104" flipH="1">
              <a:off x="4646601" y="486612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" name="Google Shape;136;p4"/>
            <p:cNvCxnSpPr/>
            <p:nvPr/>
          </p:nvCxnSpPr>
          <p:spPr>
            <a:xfrm rot="436104" flipH="1">
              <a:off x="4051876" y="486612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6"/>
          <p:cNvSpPr/>
          <p:nvPr/>
        </p:nvSpPr>
        <p:spPr>
          <a:xfrm rot="-3599986">
            <a:off x="7364768" y="717262"/>
            <a:ext cx="4319099" cy="2721743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6"/>
          <p:cNvSpPr/>
          <p:nvPr/>
        </p:nvSpPr>
        <p:spPr>
          <a:xfrm rot="3599986" flipH="1">
            <a:off x="-2713057" y="717262"/>
            <a:ext cx="4319099" cy="2721743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" name="Google Shape;182;p6"/>
          <p:cNvGrpSpPr/>
          <p:nvPr/>
        </p:nvGrpSpPr>
        <p:grpSpPr>
          <a:xfrm>
            <a:off x="8601699" y="3997293"/>
            <a:ext cx="438754" cy="772904"/>
            <a:chOff x="4950175" y="2998438"/>
            <a:chExt cx="88725" cy="156300"/>
          </a:xfrm>
        </p:grpSpPr>
        <p:sp>
          <p:nvSpPr>
            <p:cNvPr id="183" name="Google Shape;183;p6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6"/>
          <p:cNvGrpSpPr/>
          <p:nvPr/>
        </p:nvGrpSpPr>
        <p:grpSpPr>
          <a:xfrm>
            <a:off x="3789809" y="4520733"/>
            <a:ext cx="1391222" cy="1387652"/>
            <a:chOff x="4010510" y="4522646"/>
            <a:chExt cx="1391222" cy="1387652"/>
          </a:xfrm>
        </p:grpSpPr>
        <p:sp>
          <p:nvSpPr>
            <p:cNvPr id="220" name="Google Shape;220;p6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1" name="Google Shape;221;p6"/>
            <p:cNvCxnSpPr/>
            <p:nvPr/>
          </p:nvCxnSpPr>
          <p:spPr>
            <a:xfrm rot="436104" flipH="1">
              <a:off x="4223501" y="46956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22" name="Google Shape;222;p6"/>
          <p:cNvGrpSpPr/>
          <p:nvPr/>
        </p:nvGrpSpPr>
        <p:grpSpPr>
          <a:xfrm>
            <a:off x="1772900" y="4810116"/>
            <a:ext cx="194400" cy="112209"/>
            <a:chOff x="265900" y="3852516"/>
            <a:chExt cx="194400" cy="112209"/>
          </a:xfrm>
        </p:grpSpPr>
        <p:sp>
          <p:nvSpPr>
            <p:cNvPr id="223" name="Google Shape;223;p6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6"/>
          <p:cNvGrpSpPr/>
          <p:nvPr/>
        </p:nvGrpSpPr>
        <p:grpSpPr>
          <a:xfrm>
            <a:off x="216575" y="1666525"/>
            <a:ext cx="315575" cy="366750"/>
            <a:chOff x="8558925" y="4522650"/>
            <a:chExt cx="315575" cy="366750"/>
          </a:xfrm>
        </p:grpSpPr>
        <p:grpSp>
          <p:nvGrpSpPr>
            <p:cNvPr id="226" name="Google Shape;226;p6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227" name="Google Shape;227;p6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" name="Google Shape;229;p6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230" name="Google Shape;230;p6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6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233" name="Google Shape;233;p6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5" name="Google Shape;235;p6"/>
          <p:cNvSpPr/>
          <p:nvPr/>
        </p:nvSpPr>
        <p:spPr>
          <a:xfrm rot="5400000">
            <a:off x="7093213" y="4817613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6"/>
          <p:cNvGrpSpPr/>
          <p:nvPr/>
        </p:nvGrpSpPr>
        <p:grpSpPr>
          <a:xfrm>
            <a:off x="-756900" y="-937412"/>
            <a:ext cx="1476900" cy="1476900"/>
            <a:chOff x="8632950" y="-311150"/>
            <a:chExt cx="1476900" cy="1476900"/>
          </a:xfrm>
        </p:grpSpPr>
        <p:sp>
          <p:nvSpPr>
            <p:cNvPr id="237" name="Google Shape;237;p6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6"/>
          <p:cNvGrpSpPr/>
          <p:nvPr/>
        </p:nvGrpSpPr>
        <p:grpSpPr>
          <a:xfrm>
            <a:off x="8424000" y="-937412"/>
            <a:ext cx="1476900" cy="1476900"/>
            <a:chOff x="8632950" y="-311150"/>
            <a:chExt cx="1476900" cy="1476900"/>
          </a:xfrm>
        </p:grpSpPr>
        <p:sp>
          <p:nvSpPr>
            <p:cNvPr id="240" name="Google Shape;240;p6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"/>
          <p:cNvSpPr txBox="1">
            <a:spLocks noGrp="1"/>
          </p:cNvSpPr>
          <p:nvPr>
            <p:ph type="title"/>
          </p:nvPr>
        </p:nvSpPr>
        <p:spPr>
          <a:xfrm>
            <a:off x="1569600" y="1268375"/>
            <a:ext cx="6004800" cy="84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4" name="Google Shape;244;p7"/>
          <p:cNvSpPr txBox="1">
            <a:spLocks noGrp="1"/>
          </p:cNvSpPr>
          <p:nvPr>
            <p:ph type="subTitle" idx="1"/>
          </p:nvPr>
        </p:nvSpPr>
        <p:spPr>
          <a:xfrm>
            <a:off x="1569600" y="2400023"/>
            <a:ext cx="6004800" cy="12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/>
          <p:nvPr/>
        </p:nvSpPr>
        <p:spPr>
          <a:xfrm rot="-6012810">
            <a:off x="6446180" y="-972564"/>
            <a:ext cx="4319100" cy="2721744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7"/>
          <p:cNvSpPr/>
          <p:nvPr/>
        </p:nvSpPr>
        <p:spPr>
          <a:xfrm rot="435267">
            <a:off x="3845984" y="-605915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7" name="Google Shape;247;p7"/>
          <p:cNvCxnSpPr/>
          <p:nvPr/>
        </p:nvCxnSpPr>
        <p:spPr>
          <a:xfrm rot="436104" flipH="1">
            <a:off x="4188239" y="-137722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" name="Google Shape;248;p7"/>
          <p:cNvSpPr/>
          <p:nvPr/>
        </p:nvSpPr>
        <p:spPr>
          <a:xfrm rot="-5400000" flipH="1">
            <a:off x="307075" y="2523138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9" name="Google Shape;249;p7"/>
          <p:cNvGrpSpPr/>
          <p:nvPr/>
        </p:nvGrpSpPr>
        <p:grpSpPr>
          <a:xfrm flipH="1">
            <a:off x="8671988" y="3199241"/>
            <a:ext cx="194400" cy="112209"/>
            <a:chOff x="265900" y="3852516"/>
            <a:chExt cx="194400" cy="112209"/>
          </a:xfrm>
        </p:grpSpPr>
        <p:sp>
          <p:nvSpPr>
            <p:cNvPr id="250" name="Google Shape;250;p7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2" name="Google Shape;252;p7"/>
          <p:cNvCxnSpPr/>
          <p:nvPr/>
        </p:nvCxnSpPr>
        <p:spPr>
          <a:xfrm rot="436104" flipH="1">
            <a:off x="4616239" y="-250922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3" name="Google Shape;253;p7"/>
          <p:cNvSpPr/>
          <p:nvPr/>
        </p:nvSpPr>
        <p:spPr>
          <a:xfrm>
            <a:off x="-1348900" y="4016737"/>
            <a:ext cx="4319041" cy="2721707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7"/>
          <p:cNvGrpSpPr/>
          <p:nvPr/>
        </p:nvGrpSpPr>
        <p:grpSpPr>
          <a:xfrm rot="-5400000">
            <a:off x="8064938" y="4172419"/>
            <a:ext cx="1942494" cy="2022980"/>
            <a:chOff x="4445625" y="1829838"/>
            <a:chExt cx="739125" cy="769750"/>
          </a:xfrm>
        </p:grpSpPr>
        <p:sp>
          <p:nvSpPr>
            <p:cNvPr id="255" name="Google Shape;255;p7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7"/>
          <p:cNvGrpSpPr/>
          <p:nvPr/>
        </p:nvGrpSpPr>
        <p:grpSpPr>
          <a:xfrm>
            <a:off x="-459175" y="-350137"/>
            <a:ext cx="1476900" cy="1476900"/>
            <a:chOff x="8632950" y="-311150"/>
            <a:chExt cx="1476900" cy="1476900"/>
          </a:xfrm>
        </p:grpSpPr>
        <p:sp>
          <p:nvSpPr>
            <p:cNvPr id="264" name="Google Shape;264;p7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"/>
          <p:cNvSpPr txBox="1">
            <a:spLocks noGrp="1"/>
          </p:cNvSpPr>
          <p:nvPr>
            <p:ph type="title"/>
          </p:nvPr>
        </p:nvSpPr>
        <p:spPr>
          <a:xfrm>
            <a:off x="1695150" y="833975"/>
            <a:ext cx="5753700" cy="3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8" name="Google Shape;268;p8"/>
          <p:cNvSpPr/>
          <p:nvPr/>
        </p:nvSpPr>
        <p:spPr>
          <a:xfrm rot="6317200">
            <a:off x="7753292" y="-1121196"/>
            <a:ext cx="3365090" cy="3705135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8"/>
          <p:cNvSpPr/>
          <p:nvPr/>
        </p:nvSpPr>
        <p:spPr>
          <a:xfrm rot="6256533">
            <a:off x="-2373557" y="2680802"/>
            <a:ext cx="4319032" cy="272170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" name="Google Shape;270;p8"/>
          <p:cNvGrpSpPr/>
          <p:nvPr/>
        </p:nvGrpSpPr>
        <p:grpSpPr>
          <a:xfrm rot="5400000">
            <a:off x="4483925" y="4608575"/>
            <a:ext cx="315575" cy="366750"/>
            <a:chOff x="8558925" y="4522650"/>
            <a:chExt cx="315575" cy="366750"/>
          </a:xfrm>
        </p:grpSpPr>
        <p:grpSp>
          <p:nvGrpSpPr>
            <p:cNvPr id="271" name="Google Shape;271;p8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272" name="Google Shape;272;p8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8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" name="Google Shape;274;p8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275" name="Google Shape;275;p8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8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7" name="Google Shape;277;p8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278" name="Google Shape;278;p8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8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" name="Google Shape;280;p8"/>
          <p:cNvGrpSpPr/>
          <p:nvPr/>
        </p:nvGrpSpPr>
        <p:grpSpPr>
          <a:xfrm rot="10800000" flipH="1">
            <a:off x="208200" y="783266"/>
            <a:ext cx="194400" cy="112209"/>
            <a:chOff x="265900" y="3852516"/>
            <a:chExt cx="194400" cy="112209"/>
          </a:xfrm>
        </p:grpSpPr>
        <p:sp>
          <p:nvSpPr>
            <p:cNvPr id="281" name="Google Shape;281;p8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8"/>
          <p:cNvGrpSpPr/>
          <p:nvPr/>
        </p:nvGrpSpPr>
        <p:grpSpPr>
          <a:xfrm flipH="1">
            <a:off x="208198" y="4114456"/>
            <a:ext cx="438754" cy="772904"/>
            <a:chOff x="4950175" y="2998438"/>
            <a:chExt cx="88725" cy="156300"/>
          </a:xfrm>
        </p:grpSpPr>
        <p:sp>
          <p:nvSpPr>
            <p:cNvPr id="284" name="Google Shape;284;p8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p8"/>
          <p:cNvGrpSpPr/>
          <p:nvPr/>
        </p:nvGrpSpPr>
        <p:grpSpPr>
          <a:xfrm>
            <a:off x="8027788" y="-937400"/>
            <a:ext cx="1476900" cy="1476900"/>
            <a:chOff x="8632950" y="-311150"/>
            <a:chExt cx="1476900" cy="1476900"/>
          </a:xfrm>
        </p:grpSpPr>
        <p:sp>
          <p:nvSpPr>
            <p:cNvPr id="321" name="Google Shape;321;p8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" name="Google Shape;323;p8"/>
          <p:cNvSpPr/>
          <p:nvPr/>
        </p:nvSpPr>
        <p:spPr>
          <a:xfrm rot="435267">
            <a:off x="7719471" y="4538535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4" name="Google Shape;324;p8"/>
          <p:cNvCxnSpPr/>
          <p:nvPr/>
        </p:nvCxnSpPr>
        <p:spPr>
          <a:xfrm rot="436104" flipH="1">
            <a:off x="7796151" y="4685478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p8"/>
          <p:cNvSpPr/>
          <p:nvPr/>
        </p:nvSpPr>
        <p:spPr>
          <a:xfrm rot="5400000" flipH="1">
            <a:off x="8802568" y="3080825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9"/>
          <p:cNvSpPr txBox="1">
            <a:spLocks noGrp="1"/>
          </p:cNvSpPr>
          <p:nvPr>
            <p:ph type="title"/>
          </p:nvPr>
        </p:nvSpPr>
        <p:spPr>
          <a:xfrm>
            <a:off x="716100" y="1169250"/>
            <a:ext cx="3594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8" name="Google Shape;328;p9"/>
          <p:cNvSpPr txBox="1">
            <a:spLocks noGrp="1"/>
          </p:cNvSpPr>
          <p:nvPr>
            <p:ph type="subTitle" idx="1"/>
          </p:nvPr>
        </p:nvSpPr>
        <p:spPr>
          <a:xfrm>
            <a:off x="716100" y="2739150"/>
            <a:ext cx="3594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329" name="Google Shape;329;p9"/>
          <p:cNvSpPr txBox="1">
            <a:spLocks noGrp="1"/>
          </p:cNvSpPr>
          <p:nvPr>
            <p:ph type="body" idx="2"/>
          </p:nvPr>
        </p:nvSpPr>
        <p:spPr>
          <a:xfrm>
            <a:off x="45720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0" name="Google Shape;330;p9"/>
          <p:cNvSpPr/>
          <p:nvPr/>
        </p:nvSpPr>
        <p:spPr>
          <a:xfrm rot="-6317200" flipH="1">
            <a:off x="-1906423" y="-796946"/>
            <a:ext cx="3365090" cy="3705135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9"/>
          <p:cNvSpPr/>
          <p:nvPr/>
        </p:nvSpPr>
        <p:spPr>
          <a:xfrm rot="-6256533" flipH="1">
            <a:off x="7266483" y="3005052"/>
            <a:ext cx="4319032" cy="272170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" name="Google Shape;332;p9"/>
          <p:cNvGrpSpPr/>
          <p:nvPr/>
        </p:nvGrpSpPr>
        <p:grpSpPr>
          <a:xfrm rot="-5400000" flipH="1">
            <a:off x="4412459" y="4932825"/>
            <a:ext cx="315575" cy="366750"/>
            <a:chOff x="8558925" y="4522650"/>
            <a:chExt cx="315575" cy="366750"/>
          </a:xfrm>
        </p:grpSpPr>
        <p:grpSp>
          <p:nvGrpSpPr>
            <p:cNvPr id="333" name="Google Shape;333;p9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334" name="Google Shape;334;p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6" name="Google Shape;336;p9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337" name="Google Shape;337;p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339;p9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340" name="Google Shape;340;p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2" name="Google Shape;342;p9"/>
          <p:cNvGrpSpPr/>
          <p:nvPr/>
        </p:nvGrpSpPr>
        <p:grpSpPr>
          <a:xfrm rot="10800000">
            <a:off x="8809359" y="1107516"/>
            <a:ext cx="194400" cy="112209"/>
            <a:chOff x="265900" y="3852516"/>
            <a:chExt cx="194400" cy="112209"/>
          </a:xfrm>
        </p:grpSpPr>
        <p:sp>
          <p:nvSpPr>
            <p:cNvPr id="343" name="Google Shape;343;p9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9"/>
          <p:cNvGrpSpPr/>
          <p:nvPr/>
        </p:nvGrpSpPr>
        <p:grpSpPr>
          <a:xfrm>
            <a:off x="8565007" y="4438706"/>
            <a:ext cx="438754" cy="772904"/>
            <a:chOff x="4950175" y="2998438"/>
            <a:chExt cx="88725" cy="156300"/>
          </a:xfrm>
        </p:grpSpPr>
        <p:sp>
          <p:nvSpPr>
            <p:cNvPr id="346" name="Google Shape;346;p9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9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9"/>
          <p:cNvGrpSpPr/>
          <p:nvPr/>
        </p:nvGrpSpPr>
        <p:grpSpPr>
          <a:xfrm flipH="1">
            <a:off x="-292729" y="-613150"/>
            <a:ext cx="1476900" cy="1476900"/>
            <a:chOff x="8632950" y="-311150"/>
            <a:chExt cx="1476900" cy="1476900"/>
          </a:xfrm>
        </p:grpSpPr>
        <p:sp>
          <p:nvSpPr>
            <p:cNvPr id="383" name="Google Shape;383;p9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5" name="Google Shape;385;p9"/>
          <p:cNvSpPr/>
          <p:nvPr/>
        </p:nvSpPr>
        <p:spPr>
          <a:xfrm rot="-435267" flipH="1">
            <a:off x="247939" y="4862785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6" name="Google Shape;386;p9"/>
          <p:cNvCxnSpPr/>
          <p:nvPr/>
        </p:nvCxnSpPr>
        <p:spPr>
          <a:xfrm rot="-436104">
            <a:off x="702073" y="5009728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7" name="Google Shape;387;p9"/>
          <p:cNvSpPr/>
          <p:nvPr/>
        </p:nvSpPr>
        <p:spPr>
          <a:xfrm rot="-5400000">
            <a:off x="297190" y="3405075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10"/>
          <p:cNvGrpSpPr/>
          <p:nvPr/>
        </p:nvGrpSpPr>
        <p:grpSpPr>
          <a:xfrm>
            <a:off x="-1229162" y="1461657"/>
            <a:ext cx="1942494" cy="2022980"/>
            <a:chOff x="4445625" y="1829838"/>
            <a:chExt cx="739125" cy="769750"/>
          </a:xfrm>
        </p:grpSpPr>
        <p:sp>
          <p:nvSpPr>
            <p:cNvPr id="390" name="Google Shape;390;p10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" name="Google Shape;398;p10"/>
          <p:cNvGrpSpPr/>
          <p:nvPr/>
        </p:nvGrpSpPr>
        <p:grpSpPr>
          <a:xfrm rot="-5400000">
            <a:off x="8470913" y="1461657"/>
            <a:ext cx="1942494" cy="2022980"/>
            <a:chOff x="4445625" y="1829838"/>
            <a:chExt cx="739125" cy="769750"/>
          </a:xfrm>
        </p:grpSpPr>
        <p:sp>
          <p:nvSpPr>
            <p:cNvPr id="399" name="Google Shape;399;p10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" name="Google Shape;407;p10"/>
          <p:cNvSpPr txBox="1">
            <a:spLocks noGrp="1"/>
          </p:cNvSpPr>
          <p:nvPr>
            <p:ph type="body" idx="1"/>
          </p:nvPr>
        </p:nvSpPr>
        <p:spPr>
          <a:xfrm>
            <a:off x="720000" y="2269200"/>
            <a:ext cx="77040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Condensed SemiBold"/>
              <a:buNone/>
              <a:defRPr sz="24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</a:lstStyle>
          <a:p>
            <a:endParaRPr/>
          </a:p>
        </p:txBody>
      </p:sp>
      <p:sp>
        <p:nvSpPr>
          <p:cNvPr id="408" name="Google Shape;408;p10"/>
          <p:cNvSpPr/>
          <p:nvPr/>
        </p:nvSpPr>
        <p:spPr>
          <a:xfrm rot="740964">
            <a:off x="2555135" y="4016752"/>
            <a:ext cx="4319054" cy="2721715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0"/>
          <p:cNvSpPr/>
          <p:nvPr/>
        </p:nvSpPr>
        <p:spPr>
          <a:xfrm rot="3600028">
            <a:off x="2889450" y="-2153057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10"/>
          <p:cNvGrpSpPr/>
          <p:nvPr/>
        </p:nvGrpSpPr>
        <p:grpSpPr>
          <a:xfrm flipH="1">
            <a:off x="4391436" y="4291309"/>
            <a:ext cx="361129" cy="3106418"/>
            <a:chOff x="6317900" y="1197313"/>
            <a:chExt cx="180700" cy="1554375"/>
          </a:xfrm>
        </p:grpSpPr>
        <p:sp>
          <p:nvSpPr>
            <p:cNvPr id="411" name="Google Shape;411;p10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0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0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0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0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10"/>
          <p:cNvGrpSpPr/>
          <p:nvPr/>
        </p:nvGrpSpPr>
        <p:grpSpPr>
          <a:xfrm flipH="1">
            <a:off x="4352623" y="278531"/>
            <a:ext cx="438754" cy="772904"/>
            <a:chOff x="4950175" y="2998438"/>
            <a:chExt cx="88725" cy="156300"/>
          </a:xfrm>
        </p:grpSpPr>
        <p:sp>
          <p:nvSpPr>
            <p:cNvPr id="418" name="Google Shape;418;p10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0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0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0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0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0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0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0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0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0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0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0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0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0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0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0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0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0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0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0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0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0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0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0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0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1"/>
          <p:cNvSpPr txBox="1">
            <a:spLocks noGrp="1"/>
          </p:cNvSpPr>
          <p:nvPr>
            <p:ph type="title" hasCustomPrompt="1"/>
          </p:nvPr>
        </p:nvSpPr>
        <p:spPr>
          <a:xfrm>
            <a:off x="1766700" y="1533875"/>
            <a:ext cx="5610600" cy="13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56" name="Google Shape;456;p11"/>
          <p:cNvSpPr txBox="1">
            <a:spLocks noGrp="1"/>
          </p:cNvSpPr>
          <p:nvPr>
            <p:ph type="subTitle" idx="1"/>
          </p:nvPr>
        </p:nvSpPr>
        <p:spPr>
          <a:xfrm>
            <a:off x="1766700" y="2906122"/>
            <a:ext cx="56106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11"/>
          <p:cNvSpPr/>
          <p:nvPr/>
        </p:nvSpPr>
        <p:spPr>
          <a:xfrm rot="2352435">
            <a:off x="2482219" y="4250194"/>
            <a:ext cx="4319020" cy="2721693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" name="Google Shape;458;p11"/>
          <p:cNvGrpSpPr/>
          <p:nvPr/>
        </p:nvGrpSpPr>
        <p:grpSpPr>
          <a:xfrm rot="5400000">
            <a:off x="4483925" y="4608575"/>
            <a:ext cx="315575" cy="366750"/>
            <a:chOff x="8558925" y="4522650"/>
            <a:chExt cx="315575" cy="366750"/>
          </a:xfrm>
        </p:grpSpPr>
        <p:grpSp>
          <p:nvGrpSpPr>
            <p:cNvPr id="459" name="Google Shape;459;p11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460" name="Google Shape;460;p1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2" name="Google Shape;462;p11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463" name="Google Shape;463;p1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5" name="Google Shape;465;p11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466" name="Google Shape;466;p1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8" name="Google Shape;468;p11"/>
          <p:cNvGrpSpPr/>
          <p:nvPr/>
        </p:nvGrpSpPr>
        <p:grpSpPr>
          <a:xfrm rot="10800000" flipH="1">
            <a:off x="208200" y="3354166"/>
            <a:ext cx="194400" cy="112209"/>
            <a:chOff x="265900" y="3852516"/>
            <a:chExt cx="194400" cy="112209"/>
          </a:xfrm>
        </p:grpSpPr>
        <p:sp>
          <p:nvSpPr>
            <p:cNvPr id="469" name="Google Shape;469;p11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1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" name="Google Shape;471;p11"/>
          <p:cNvSpPr/>
          <p:nvPr/>
        </p:nvSpPr>
        <p:spPr>
          <a:xfrm rot="5400000" flipH="1">
            <a:off x="8802568" y="2037975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2" name="Google Shape;472;p11"/>
          <p:cNvGrpSpPr/>
          <p:nvPr/>
        </p:nvGrpSpPr>
        <p:grpSpPr>
          <a:xfrm>
            <a:off x="-988628" y="1266621"/>
            <a:ext cx="1391222" cy="1387652"/>
            <a:chOff x="4010510" y="4522646"/>
            <a:chExt cx="1391222" cy="1387652"/>
          </a:xfrm>
        </p:grpSpPr>
        <p:sp>
          <p:nvSpPr>
            <p:cNvPr id="473" name="Google Shape;473;p11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4" name="Google Shape;474;p11"/>
            <p:cNvCxnSpPr/>
            <p:nvPr/>
          </p:nvCxnSpPr>
          <p:spPr>
            <a:xfrm rot="436104" flipH="1">
              <a:off x="4646601" y="486612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5" name="Google Shape;475;p11"/>
          <p:cNvGrpSpPr/>
          <p:nvPr/>
        </p:nvGrpSpPr>
        <p:grpSpPr>
          <a:xfrm rot="10800000">
            <a:off x="8625322" y="2848196"/>
            <a:ext cx="1391222" cy="1387652"/>
            <a:chOff x="4010510" y="4522646"/>
            <a:chExt cx="1391222" cy="1387652"/>
          </a:xfrm>
        </p:grpSpPr>
        <p:sp>
          <p:nvSpPr>
            <p:cNvPr id="476" name="Google Shape;476;p11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7" name="Google Shape;477;p11"/>
            <p:cNvCxnSpPr/>
            <p:nvPr/>
          </p:nvCxnSpPr>
          <p:spPr>
            <a:xfrm rot="436104" flipH="1">
              <a:off x="4646601" y="486612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78" name="Google Shape;478;p11"/>
          <p:cNvSpPr/>
          <p:nvPr/>
        </p:nvSpPr>
        <p:spPr>
          <a:xfrm rot="3600028">
            <a:off x="7176125" y="-2438407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11"/>
          <p:cNvSpPr/>
          <p:nvPr/>
        </p:nvSpPr>
        <p:spPr>
          <a:xfrm rot="4913980">
            <a:off x="-1664938" y="-2531788"/>
            <a:ext cx="3365081" cy="3705126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Condensed SemiBold"/>
              <a:buNone/>
              <a:defRPr sz="24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6" r:id="rId16"/>
    <p:sldLayoutId id="2147483667" r:id="rId17"/>
    <p:sldLayoutId id="2147483668" r:id="rId18"/>
    <p:sldLayoutId id="2147483669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7"/>
          <p:cNvSpPr txBox="1">
            <a:spLocks noGrp="1"/>
          </p:cNvSpPr>
          <p:nvPr>
            <p:ph type="ctrTitle"/>
          </p:nvPr>
        </p:nvSpPr>
        <p:spPr>
          <a:xfrm>
            <a:off x="694062" y="700772"/>
            <a:ext cx="79248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endParaRPr dirty="0"/>
          </a:p>
        </p:txBody>
      </p:sp>
      <p:sp>
        <p:nvSpPr>
          <p:cNvPr id="1064" name="Google Shape;1064;p27"/>
          <p:cNvSpPr txBox="1">
            <a:spLocks noGrp="1"/>
          </p:cNvSpPr>
          <p:nvPr>
            <p:ph type="subTitle" idx="1"/>
          </p:nvPr>
        </p:nvSpPr>
        <p:spPr>
          <a:xfrm>
            <a:off x="2125800" y="3428332"/>
            <a:ext cx="48924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By: </a:t>
            </a:r>
            <a:r>
              <a:rPr lang="en-US" dirty="0" err="1"/>
              <a:t>Syakira</a:t>
            </a:r>
            <a:r>
              <a:rPr lang="en-US" dirty="0"/>
              <a:t> Zahra N</a:t>
            </a:r>
            <a:endParaRPr dirty="0"/>
          </a:p>
        </p:txBody>
      </p:sp>
      <p:grpSp>
        <p:nvGrpSpPr>
          <p:cNvPr id="1065" name="Google Shape;1065;p27"/>
          <p:cNvGrpSpPr/>
          <p:nvPr/>
        </p:nvGrpSpPr>
        <p:grpSpPr>
          <a:xfrm>
            <a:off x="1117899" y="676118"/>
            <a:ext cx="438754" cy="772904"/>
            <a:chOff x="4950175" y="2998438"/>
            <a:chExt cx="88725" cy="156300"/>
          </a:xfrm>
        </p:grpSpPr>
        <p:sp>
          <p:nvSpPr>
            <p:cNvPr id="1066" name="Google Shape;1066;p27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7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7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7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7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7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7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7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7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7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7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7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7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7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7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7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7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7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7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7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7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7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7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7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7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7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7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7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7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7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7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7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7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7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7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7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02" name="Google Shape;1102;p27"/>
          <p:cNvCxnSpPr/>
          <p:nvPr/>
        </p:nvCxnSpPr>
        <p:spPr>
          <a:xfrm>
            <a:off x="3964350" y="3302128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03" name="Google Shape;1103;p27"/>
          <p:cNvGrpSpPr/>
          <p:nvPr/>
        </p:nvGrpSpPr>
        <p:grpSpPr>
          <a:xfrm>
            <a:off x="6143125" y="4405925"/>
            <a:ext cx="315575" cy="366750"/>
            <a:chOff x="6143125" y="4405925"/>
            <a:chExt cx="315575" cy="366750"/>
          </a:xfrm>
        </p:grpSpPr>
        <p:grpSp>
          <p:nvGrpSpPr>
            <p:cNvPr id="1104" name="Google Shape;1104;p27"/>
            <p:cNvGrpSpPr/>
            <p:nvPr/>
          </p:nvGrpSpPr>
          <p:grpSpPr>
            <a:xfrm>
              <a:off x="6351500" y="4405925"/>
              <a:ext cx="107200" cy="107175"/>
              <a:chOff x="4125350" y="1946513"/>
              <a:chExt cx="107200" cy="107175"/>
            </a:xfrm>
          </p:grpSpPr>
          <p:sp>
            <p:nvSpPr>
              <p:cNvPr id="1105" name="Google Shape;1105;p27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7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7" name="Google Shape;1107;p27"/>
            <p:cNvGrpSpPr/>
            <p:nvPr/>
          </p:nvGrpSpPr>
          <p:grpSpPr>
            <a:xfrm>
              <a:off x="6143125" y="4513100"/>
              <a:ext cx="107200" cy="107175"/>
              <a:chOff x="4125350" y="1946513"/>
              <a:chExt cx="107200" cy="107175"/>
            </a:xfrm>
          </p:grpSpPr>
          <p:sp>
            <p:nvSpPr>
              <p:cNvPr id="1108" name="Google Shape;1108;p27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7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0" name="Google Shape;1110;p27"/>
            <p:cNvGrpSpPr/>
            <p:nvPr/>
          </p:nvGrpSpPr>
          <p:grpSpPr>
            <a:xfrm>
              <a:off x="6295525" y="4665500"/>
              <a:ext cx="107200" cy="107175"/>
              <a:chOff x="4125350" y="1946513"/>
              <a:chExt cx="107200" cy="107175"/>
            </a:xfrm>
          </p:grpSpPr>
          <p:sp>
            <p:nvSpPr>
              <p:cNvPr id="1111" name="Google Shape;1111;p27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7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croll: Horizontal 1">
            <a:extLst>
              <a:ext uri="{FF2B5EF4-FFF2-40B4-BE49-F238E27FC236}">
                <a16:creationId xmlns:a16="http://schemas.microsoft.com/office/drawing/2014/main" id="{C0C0D359-34F6-164B-6B1B-6B6E96C40F20}"/>
              </a:ext>
            </a:extLst>
          </p:cNvPr>
          <p:cNvSpPr/>
          <p:nvPr/>
        </p:nvSpPr>
        <p:spPr>
          <a:xfrm>
            <a:off x="2412694" y="1700530"/>
            <a:ext cx="4131326" cy="967775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bg2"/>
                </a:solidFill>
              </a:rPr>
              <a:t>Soal</a:t>
            </a:r>
            <a:r>
              <a:rPr lang="en-US" sz="3600" dirty="0">
                <a:solidFill>
                  <a:schemeClr val="bg2"/>
                </a:solidFill>
              </a:rPr>
              <a:t> </a:t>
            </a:r>
            <a:r>
              <a:rPr lang="en-US" sz="3600" dirty="0" err="1">
                <a:solidFill>
                  <a:schemeClr val="bg2"/>
                </a:solidFill>
              </a:rPr>
              <a:t>ukk</a:t>
            </a:r>
            <a:r>
              <a:rPr lang="en-US" sz="3600" dirty="0">
                <a:solidFill>
                  <a:schemeClr val="bg2"/>
                </a:solidFill>
              </a:rPr>
              <a:t> </a:t>
            </a:r>
            <a:r>
              <a:rPr lang="en-US" sz="3600" dirty="0" err="1">
                <a:solidFill>
                  <a:schemeClr val="bg2"/>
                </a:solidFill>
              </a:rPr>
              <a:t>mikrotik</a:t>
            </a:r>
            <a:endParaRPr lang="en-ID" sz="3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28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rial Rounded MT Bold" panose="020F0704030504030204" pitchFamily="34" charset="0"/>
              </a:rPr>
              <a:t>Setting Firewall</a:t>
            </a: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BE97DF5-DDD3-9532-257E-C20294E14EA0}"/>
              </a:ext>
            </a:extLst>
          </p:cNvPr>
          <p:cNvSpPr/>
          <p:nvPr/>
        </p:nvSpPr>
        <p:spPr>
          <a:xfrm>
            <a:off x="720000" y="4016500"/>
            <a:ext cx="4274289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61234"/>
                </a:solidFill>
              </a:rPr>
              <a:t>Kita block firewall ping </a:t>
            </a:r>
            <a:r>
              <a:rPr lang="en-US" dirty="0" err="1">
                <a:solidFill>
                  <a:srgbClr val="161234"/>
                </a:solidFill>
              </a:rPr>
              <a:t>ke</a:t>
            </a:r>
            <a:r>
              <a:rPr lang="en-US" dirty="0">
                <a:solidFill>
                  <a:srgbClr val="161234"/>
                </a:solidFill>
              </a:rPr>
              <a:t> router dan client wireless juga </a:t>
            </a:r>
            <a:r>
              <a:rPr lang="en-US" dirty="0" err="1">
                <a:solidFill>
                  <a:srgbClr val="161234"/>
                </a:solidFill>
              </a:rPr>
              <a:t>tambahkan</a:t>
            </a:r>
            <a:r>
              <a:rPr lang="en-US" dirty="0">
                <a:solidFill>
                  <a:srgbClr val="161234"/>
                </a:solidFill>
              </a:rPr>
              <a:t> log </a:t>
            </a:r>
            <a:r>
              <a:rPr lang="en-US" dirty="0" err="1">
                <a:solidFill>
                  <a:srgbClr val="161234"/>
                </a:solidFill>
              </a:rPr>
              <a:t>untuk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mencatat</a:t>
            </a:r>
            <a:r>
              <a:rPr lang="en-US" dirty="0">
                <a:solidFill>
                  <a:srgbClr val="161234"/>
                </a:solidFill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47C3C0-D8EC-BE78-F2B7-D12E5A5B0A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755" t="41912" r="27976" b="21885"/>
          <a:stretch/>
        </p:blipFill>
        <p:spPr>
          <a:xfrm>
            <a:off x="1604866" y="1390261"/>
            <a:ext cx="4702627" cy="219269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D62ED-709B-B413-8C64-497E97824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78" y="114519"/>
            <a:ext cx="7704000" cy="572700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Setting </a:t>
            </a:r>
            <a:r>
              <a:rPr lang="en-US" dirty="0" err="1">
                <a:latin typeface="Arial Rounded MT Bold" panose="020F0704030504030204" pitchFamily="34" charset="0"/>
              </a:rPr>
              <a:t>Hostpot</a:t>
            </a:r>
            <a:endParaRPr lang="en-ID" dirty="0">
              <a:latin typeface="Arial Rounded MT Bold" panose="020F07040305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6EE213F-63F6-CC7A-A3D3-474B655DE892}"/>
              </a:ext>
            </a:extLst>
          </p:cNvPr>
          <p:cNvSpPr/>
          <p:nvPr/>
        </p:nvSpPr>
        <p:spPr>
          <a:xfrm>
            <a:off x="815246" y="3580305"/>
            <a:ext cx="4527934" cy="7601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234"/>
                </a:solidFill>
              </a:rPr>
              <a:t>Kita </a:t>
            </a:r>
            <a:r>
              <a:rPr lang="en-US" dirty="0" err="1">
                <a:solidFill>
                  <a:srgbClr val="161234"/>
                </a:solidFill>
              </a:rPr>
              <a:t>buat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dulu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hospotnya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dengan</a:t>
            </a:r>
            <a:r>
              <a:rPr lang="en-US" dirty="0">
                <a:solidFill>
                  <a:srgbClr val="161234"/>
                </a:solidFill>
              </a:rPr>
              <a:t> 99 client dan </a:t>
            </a:r>
            <a:r>
              <a:rPr lang="en-US" dirty="0" err="1">
                <a:solidFill>
                  <a:srgbClr val="161234"/>
                </a:solidFill>
              </a:rPr>
              <a:t>wlan</a:t>
            </a:r>
            <a:r>
              <a:rPr lang="en-US" dirty="0">
                <a:solidFill>
                  <a:srgbClr val="161234"/>
                </a:solidFill>
              </a:rPr>
              <a:t> 2 </a:t>
            </a:r>
            <a:r>
              <a:rPr lang="en-US" dirty="0" err="1">
                <a:solidFill>
                  <a:srgbClr val="161234"/>
                </a:solidFill>
              </a:rPr>
              <a:t>dengan</a:t>
            </a:r>
            <a:r>
              <a:rPr lang="en-US" dirty="0">
                <a:solidFill>
                  <a:srgbClr val="161234"/>
                </a:solidFill>
              </a:rPr>
              <a:t> 55 client </a:t>
            </a:r>
            <a:r>
              <a:rPr lang="en-US" dirty="0" err="1">
                <a:solidFill>
                  <a:srgbClr val="161234"/>
                </a:solidFill>
              </a:rPr>
              <a:t>untuk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membuat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akunnya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kita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memakai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mikhmon</a:t>
            </a:r>
            <a:endParaRPr lang="en-US" dirty="0">
              <a:solidFill>
                <a:srgbClr val="161234"/>
              </a:solidFill>
            </a:endParaRPr>
          </a:p>
          <a:p>
            <a:pPr algn="ctr"/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14A9B3-9E29-01B6-0794-DF4DC32308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67" t="43627" r="28163" b="21497"/>
          <a:stretch/>
        </p:blipFill>
        <p:spPr>
          <a:xfrm>
            <a:off x="2264722" y="908586"/>
            <a:ext cx="4301263" cy="245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898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765B8-7418-0F77-50EA-69B5B3512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Setting </a:t>
            </a:r>
            <a:r>
              <a:rPr lang="en-US" dirty="0" err="1">
                <a:latin typeface="Arial Rounded MT Bold" panose="020F0704030504030204" pitchFamily="34" charset="0"/>
              </a:rPr>
              <a:t>Hostpot</a:t>
            </a:r>
            <a:endParaRPr lang="en-ID" dirty="0">
              <a:latin typeface="Arial Rounded MT Bold" panose="020F07040305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163A84-2D79-4E2F-0E52-0BDC6FA0B5D8}"/>
              </a:ext>
            </a:extLst>
          </p:cNvPr>
          <p:cNvSpPr/>
          <p:nvPr/>
        </p:nvSpPr>
        <p:spPr>
          <a:xfrm>
            <a:off x="345427" y="3855905"/>
            <a:ext cx="3829966" cy="84257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161234"/>
                </a:solidFill>
              </a:rPr>
              <a:t>Buat</a:t>
            </a:r>
            <a:r>
              <a:rPr lang="en-US" dirty="0">
                <a:solidFill>
                  <a:srgbClr val="161234"/>
                </a:solidFill>
              </a:rPr>
              <a:t> user k2 user profile </a:t>
            </a:r>
            <a:r>
              <a:rPr lang="en-US" dirty="0" err="1">
                <a:solidFill>
                  <a:srgbClr val="161234"/>
                </a:solidFill>
              </a:rPr>
              <a:t>untuk</a:t>
            </a:r>
            <a:r>
              <a:rPr lang="en-US" dirty="0">
                <a:solidFill>
                  <a:srgbClr val="161234"/>
                </a:solidFill>
              </a:rPr>
              <a:t> yang k1 </a:t>
            </a:r>
            <a:r>
              <a:rPr lang="en-US" dirty="0" err="1">
                <a:solidFill>
                  <a:srgbClr val="161234"/>
                </a:solidFill>
              </a:rPr>
              <a:t>kita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batesin</a:t>
            </a:r>
            <a:r>
              <a:rPr lang="en-US" dirty="0">
                <a:solidFill>
                  <a:srgbClr val="161234"/>
                </a:solidFill>
              </a:rPr>
              <a:t> 20 client juga </a:t>
            </a:r>
            <a:r>
              <a:rPr lang="en-US" dirty="0" err="1">
                <a:solidFill>
                  <a:srgbClr val="161234"/>
                </a:solidFill>
              </a:rPr>
              <a:t>dibataskan</a:t>
            </a:r>
            <a:r>
              <a:rPr lang="en-US" dirty="0">
                <a:solidFill>
                  <a:srgbClr val="161234"/>
                </a:solidFill>
              </a:rPr>
              <a:t> 2mbps dan </a:t>
            </a:r>
            <a:r>
              <a:rPr lang="en-US" dirty="0" err="1">
                <a:solidFill>
                  <a:srgbClr val="161234"/>
                </a:solidFill>
              </a:rPr>
              <a:t>untuk</a:t>
            </a:r>
            <a:r>
              <a:rPr lang="en-US" dirty="0">
                <a:solidFill>
                  <a:srgbClr val="161234"/>
                </a:solidFill>
              </a:rPr>
              <a:t> k2 </a:t>
            </a:r>
            <a:r>
              <a:rPr lang="en-US" dirty="0" err="1">
                <a:solidFill>
                  <a:srgbClr val="161234"/>
                </a:solidFill>
              </a:rPr>
              <a:t>kita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batesin</a:t>
            </a:r>
            <a:r>
              <a:rPr lang="en-US" dirty="0">
                <a:solidFill>
                  <a:srgbClr val="161234"/>
                </a:solidFill>
              </a:rPr>
              <a:t> 10 client 1mbps</a:t>
            </a:r>
          </a:p>
          <a:p>
            <a:pPr algn="ctr"/>
            <a:endParaRPr lang="en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30D3B0-A61C-96AB-8691-BF045FB79C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61" t="42868" r="28571" b="23914"/>
          <a:stretch/>
        </p:blipFill>
        <p:spPr>
          <a:xfrm>
            <a:off x="6335486" y="-653309"/>
            <a:ext cx="4842586" cy="22206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07F075-01E1-C599-434A-D634ABDCA2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144" t="45522" r="18061" b="25667"/>
          <a:stretch/>
        </p:blipFill>
        <p:spPr>
          <a:xfrm>
            <a:off x="1515055" y="1567375"/>
            <a:ext cx="6263180" cy="177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008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BD9DF-7A7B-7019-BAD8-8B7C5E7C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Setting </a:t>
            </a:r>
            <a:r>
              <a:rPr lang="en-US" dirty="0" err="1">
                <a:latin typeface="Arial Rounded MT Bold" panose="020F0704030504030204" pitchFamily="34" charset="0"/>
              </a:rPr>
              <a:t>Hostpot</a:t>
            </a:r>
            <a:endParaRPr lang="en-ID" dirty="0">
              <a:latin typeface="Arial Rounded MT Bold" panose="020F07040305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A77C626-209F-FB84-1BFE-5F13504A709C}"/>
              </a:ext>
            </a:extLst>
          </p:cNvPr>
          <p:cNvSpPr/>
          <p:nvPr/>
        </p:nvSpPr>
        <p:spPr>
          <a:xfrm>
            <a:off x="308471" y="3690652"/>
            <a:ext cx="4296579" cy="89236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234"/>
                </a:solidFill>
              </a:rPr>
              <a:t>Kita generate user </a:t>
            </a:r>
            <a:r>
              <a:rPr lang="en-US" dirty="0" err="1">
                <a:solidFill>
                  <a:srgbClr val="161234"/>
                </a:solidFill>
              </a:rPr>
              <a:t>untuk</a:t>
            </a:r>
            <a:r>
              <a:rPr lang="en-US" dirty="0">
                <a:solidFill>
                  <a:srgbClr val="161234"/>
                </a:solidFill>
              </a:rPr>
              <a:t> server hospot1 20 dan </a:t>
            </a:r>
            <a:r>
              <a:rPr lang="en-US" dirty="0" err="1">
                <a:solidFill>
                  <a:srgbClr val="161234"/>
                </a:solidFill>
              </a:rPr>
              <a:t>prfile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nya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siswa</a:t>
            </a:r>
            <a:r>
              <a:rPr lang="en-US" dirty="0">
                <a:solidFill>
                  <a:srgbClr val="161234"/>
                </a:solidFill>
              </a:rPr>
              <a:t> server </a:t>
            </a:r>
            <a:r>
              <a:rPr lang="en-US" dirty="0" err="1">
                <a:solidFill>
                  <a:srgbClr val="161234"/>
                </a:solidFill>
              </a:rPr>
              <a:t>hs</a:t>
            </a:r>
            <a:r>
              <a:rPr lang="en-US" dirty="0">
                <a:solidFill>
                  <a:srgbClr val="161234"/>
                </a:solidFill>
              </a:rPr>
              <a:t> wlan2 10 dan </a:t>
            </a:r>
            <a:r>
              <a:rPr lang="en-US" dirty="0" err="1">
                <a:solidFill>
                  <a:srgbClr val="161234"/>
                </a:solidFill>
              </a:rPr>
              <a:t>prfilenya</a:t>
            </a:r>
            <a:r>
              <a:rPr lang="en-US" dirty="0">
                <a:solidFill>
                  <a:srgbClr val="161234"/>
                </a:solidFill>
              </a:rPr>
              <a:t> murid</a:t>
            </a:r>
          </a:p>
          <a:p>
            <a:pPr algn="ctr"/>
            <a:endParaRPr lang="en-ID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38BD6C-A28B-805B-C336-3774014112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93" t="44085" r="16855" b="26959"/>
          <a:stretch/>
        </p:blipFill>
        <p:spPr>
          <a:xfrm>
            <a:off x="1067006" y="1513683"/>
            <a:ext cx="5818986" cy="192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922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6DCA3-DFE0-B665-3551-63476339B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Setting hotspot</a:t>
            </a:r>
            <a:endParaRPr lang="en-ID" dirty="0">
              <a:latin typeface="Arial Rounded MT Bold" panose="020F07040305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C41889-2BFD-E132-19BA-3CB9F5740550}"/>
              </a:ext>
            </a:extLst>
          </p:cNvPr>
          <p:cNvSpPr/>
          <p:nvPr/>
        </p:nvSpPr>
        <p:spPr>
          <a:xfrm>
            <a:off x="720000" y="4180681"/>
            <a:ext cx="2996589" cy="5727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234"/>
                </a:solidFill>
              </a:rPr>
              <a:t>Dari test </a:t>
            </a:r>
            <a:r>
              <a:rPr lang="en-US" dirty="0" err="1">
                <a:solidFill>
                  <a:srgbClr val="161234"/>
                </a:solidFill>
              </a:rPr>
              <a:t>tersebut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berhasil</a:t>
            </a:r>
            <a:r>
              <a:rPr lang="en-US" dirty="0">
                <a:solidFill>
                  <a:srgbClr val="161234"/>
                </a:solidFill>
              </a:rPr>
              <a:t> di </a:t>
            </a:r>
            <a:r>
              <a:rPr lang="en-US" dirty="0" err="1">
                <a:solidFill>
                  <a:srgbClr val="161234"/>
                </a:solidFill>
              </a:rPr>
              <a:t>konfigurasi</a:t>
            </a:r>
            <a:endParaRPr lang="en-US" dirty="0">
              <a:solidFill>
                <a:srgbClr val="161234"/>
              </a:solidFill>
            </a:endParaRPr>
          </a:p>
          <a:p>
            <a:pPr algn="ctr"/>
            <a:endParaRPr lang="en-ID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BAB42A-E16A-79BB-9F20-689C1EDCAC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39" t="44574" r="56729" b="26902"/>
          <a:stretch/>
        </p:blipFill>
        <p:spPr>
          <a:xfrm>
            <a:off x="1856793" y="2114072"/>
            <a:ext cx="1474236" cy="15768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7C6428-75FE-5151-0FDE-74BDD4C1B4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959" t="43534" r="24597" b="27941"/>
          <a:stretch/>
        </p:blipFill>
        <p:spPr>
          <a:xfrm>
            <a:off x="4413380" y="2190539"/>
            <a:ext cx="1660850" cy="1576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62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3789D-108C-742E-3BBC-9BCD5C270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Setting </a:t>
            </a:r>
            <a:r>
              <a:rPr lang="en-US" dirty="0" err="1">
                <a:latin typeface="Arial Rounded MT Bold" panose="020F0704030504030204" pitchFamily="34" charset="0"/>
              </a:rPr>
              <a:t>Hostpot</a:t>
            </a:r>
            <a:endParaRPr lang="en-ID" dirty="0">
              <a:latin typeface="Arial Rounded MT Bold" panose="020F07040305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68DF49-6AF6-0D8E-3D19-F417744E5A08}"/>
              </a:ext>
            </a:extLst>
          </p:cNvPr>
          <p:cNvSpPr/>
          <p:nvPr/>
        </p:nvSpPr>
        <p:spPr>
          <a:xfrm>
            <a:off x="539825" y="3784075"/>
            <a:ext cx="4572001" cy="572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234"/>
                </a:solidFill>
              </a:rPr>
              <a:t>Kita </a:t>
            </a:r>
            <a:r>
              <a:rPr lang="en-US" dirty="0" err="1">
                <a:solidFill>
                  <a:srgbClr val="161234"/>
                </a:solidFill>
              </a:rPr>
              <a:t>batesin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waktunya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hanya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bisa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digunakan</a:t>
            </a:r>
            <a:r>
              <a:rPr lang="en-US" dirty="0">
                <a:solidFill>
                  <a:srgbClr val="161234"/>
                </a:solidFill>
              </a:rPr>
              <a:t> jam 7 </a:t>
            </a:r>
            <a:r>
              <a:rPr lang="en-US" dirty="0" err="1">
                <a:solidFill>
                  <a:srgbClr val="161234"/>
                </a:solidFill>
              </a:rPr>
              <a:t>sampai</a:t>
            </a:r>
            <a:r>
              <a:rPr lang="en-US" dirty="0">
                <a:solidFill>
                  <a:srgbClr val="161234"/>
                </a:solidFill>
              </a:rPr>
              <a:t> jam 16 sore</a:t>
            </a:r>
          </a:p>
          <a:p>
            <a:pPr algn="ctr"/>
            <a:endParaRPr lang="en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957260-DDE6-B2C6-0EC6-F64D72F560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53" t="41921" r="27755" b="21876"/>
          <a:stretch/>
        </p:blipFill>
        <p:spPr>
          <a:xfrm>
            <a:off x="1728592" y="1409631"/>
            <a:ext cx="4572001" cy="226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6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613D0-C10E-D4EC-6322-53492F69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Setting </a:t>
            </a:r>
            <a:r>
              <a:rPr lang="en-US" dirty="0" err="1">
                <a:latin typeface="Arial Rounded MT Bold" panose="020F0704030504030204" pitchFamily="34" charset="0"/>
              </a:rPr>
              <a:t>webproxy</a:t>
            </a:r>
            <a:endParaRPr lang="en-ID" dirty="0">
              <a:latin typeface="Arial Rounded MT Bold" panose="020F07040305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88DFC7-90EA-BBA8-5659-63137908B478}"/>
              </a:ext>
            </a:extLst>
          </p:cNvPr>
          <p:cNvSpPr/>
          <p:nvPr/>
        </p:nvSpPr>
        <p:spPr>
          <a:xfrm>
            <a:off x="3231845" y="3997471"/>
            <a:ext cx="3653696" cy="572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234"/>
                </a:solidFill>
              </a:rPr>
              <a:t>Pasang </a:t>
            </a:r>
            <a:r>
              <a:rPr lang="en-US" dirty="0" err="1">
                <a:solidFill>
                  <a:srgbClr val="161234"/>
                </a:solidFill>
              </a:rPr>
              <a:t>webproxynya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kita</a:t>
            </a:r>
            <a:r>
              <a:rPr lang="en-US" dirty="0">
                <a:solidFill>
                  <a:srgbClr val="161234"/>
                </a:solidFill>
              </a:rPr>
              <a:t> enable dan cache </a:t>
            </a:r>
            <a:r>
              <a:rPr lang="en-US" dirty="0" err="1">
                <a:solidFill>
                  <a:srgbClr val="161234"/>
                </a:solidFill>
              </a:rPr>
              <a:t>disknya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kita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centang</a:t>
            </a:r>
            <a:endParaRPr lang="en-US" dirty="0">
              <a:solidFill>
                <a:srgbClr val="161234"/>
              </a:solidFill>
            </a:endParaRPr>
          </a:p>
          <a:p>
            <a:pPr algn="ctr"/>
            <a:endParaRPr lang="en-ID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332EB6-2904-F3D2-7A65-E9154797A5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85" t="43923" r="33570" b="24044"/>
          <a:stretch/>
        </p:blipFill>
        <p:spPr>
          <a:xfrm>
            <a:off x="2310909" y="1664423"/>
            <a:ext cx="4229850" cy="219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97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DB442-C9B5-7306-C8A1-4B9DD8CF8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Setting firewall</a:t>
            </a:r>
            <a:endParaRPr lang="en-ID" dirty="0">
              <a:latin typeface="Arial Rounded MT Bold" panose="020F07040305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521F15-E592-B6C7-D453-80EB35EB32CB}"/>
              </a:ext>
            </a:extLst>
          </p:cNvPr>
          <p:cNvSpPr/>
          <p:nvPr/>
        </p:nvSpPr>
        <p:spPr>
          <a:xfrm>
            <a:off x="3232551" y="4032173"/>
            <a:ext cx="3128790" cy="4186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234"/>
                </a:solidFill>
              </a:rPr>
              <a:t>Kita block </a:t>
            </a:r>
            <a:r>
              <a:rPr lang="en-US" dirty="0" err="1">
                <a:solidFill>
                  <a:srgbClr val="161234"/>
                </a:solidFill>
              </a:rPr>
              <a:t>tiktok</a:t>
            </a:r>
            <a:r>
              <a:rPr lang="en-US" dirty="0">
                <a:solidFill>
                  <a:srgbClr val="161234"/>
                </a:solidFill>
              </a:rPr>
              <a:t> dan </a:t>
            </a:r>
            <a:r>
              <a:rPr lang="en-US" dirty="0" err="1">
                <a:solidFill>
                  <a:srgbClr val="161234"/>
                </a:solidFill>
              </a:rPr>
              <a:t>linux</a:t>
            </a:r>
            <a:endParaRPr lang="en-US" dirty="0">
              <a:solidFill>
                <a:srgbClr val="161234"/>
              </a:solidFill>
            </a:endParaRPr>
          </a:p>
          <a:p>
            <a:pPr algn="ctr"/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0C731-CBA5-8277-A4FD-2EE4F2B5B7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44" t="44385" r="15816" b="25287"/>
          <a:stretch/>
        </p:blipFill>
        <p:spPr>
          <a:xfrm>
            <a:off x="1436186" y="1390262"/>
            <a:ext cx="6421970" cy="203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57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43"/>
          <p:cNvSpPr txBox="1">
            <a:spLocks noGrp="1"/>
          </p:cNvSpPr>
          <p:nvPr>
            <p:ph type="ctrTitle"/>
          </p:nvPr>
        </p:nvSpPr>
        <p:spPr>
          <a:xfrm>
            <a:off x="2918300" y="540000"/>
            <a:ext cx="3307500" cy="10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584" name="Google Shape;1584;p43"/>
          <p:cNvSpPr txBox="1">
            <a:spLocks noGrp="1"/>
          </p:cNvSpPr>
          <p:nvPr>
            <p:ph type="subTitle" idx="1"/>
          </p:nvPr>
        </p:nvSpPr>
        <p:spPr>
          <a:xfrm>
            <a:off x="2918200" y="1676300"/>
            <a:ext cx="3307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1585" name="Google Shape;1585;p43"/>
          <p:cNvSpPr txBox="1">
            <a:spLocks noGrp="1"/>
          </p:cNvSpPr>
          <p:nvPr>
            <p:ph type="subTitle" idx="2"/>
          </p:nvPr>
        </p:nvSpPr>
        <p:spPr>
          <a:xfrm>
            <a:off x="2918200" y="2080833"/>
            <a:ext cx="33075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+91  620 421 838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yourwebsite.com</a:t>
            </a:r>
            <a:endParaRPr/>
          </a:p>
        </p:txBody>
      </p:sp>
      <p:sp>
        <p:nvSpPr>
          <p:cNvPr id="1586" name="Google Shape;1586;p43"/>
          <p:cNvSpPr txBox="1">
            <a:spLocks noGrp="1"/>
          </p:cNvSpPr>
          <p:nvPr>
            <p:ph type="subTitle" idx="4294967295"/>
          </p:nvPr>
        </p:nvSpPr>
        <p:spPr>
          <a:xfrm>
            <a:off x="2918250" y="4141975"/>
            <a:ext cx="3307500" cy="3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Please keep this slide for attribution</a:t>
            </a:r>
            <a:endParaRPr sz="1200"/>
          </a:p>
        </p:txBody>
      </p:sp>
      <p:grpSp>
        <p:nvGrpSpPr>
          <p:cNvPr id="1587" name="Google Shape;1587;p43"/>
          <p:cNvGrpSpPr/>
          <p:nvPr/>
        </p:nvGrpSpPr>
        <p:grpSpPr>
          <a:xfrm rot="5400000">
            <a:off x="1215475" y="2079400"/>
            <a:ext cx="315575" cy="366750"/>
            <a:chOff x="8558925" y="4522650"/>
            <a:chExt cx="315575" cy="366750"/>
          </a:xfrm>
        </p:grpSpPr>
        <p:grpSp>
          <p:nvGrpSpPr>
            <p:cNvPr id="1588" name="Google Shape;1588;p43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589" name="Google Shape;1589;p4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4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1" name="Google Shape;1591;p43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592" name="Google Shape;1592;p4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4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43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595" name="Google Shape;1595;p4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4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97" name="Google Shape;1597;p43"/>
          <p:cNvSpPr/>
          <p:nvPr/>
        </p:nvSpPr>
        <p:spPr>
          <a:xfrm rot="5400000" flipH="1">
            <a:off x="7580068" y="1461913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8" name="Google Shape;1598;p43"/>
          <p:cNvGrpSpPr/>
          <p:nvPr/>
        </p:nvGrpSpPr>
        <p:grpSpPr>
          <a:xfrm flipH="1">
            <a:off x="8211399" y="2517893"/>
            <a:ext cx="438754" cy="772904"/>
            <a:chOff x="4950175" y="2998438"/>
            <a:chExt cx="88725" cy="156300"/>
          </a:xfrm>
        </p:grpSpPr>
        <p:sp>
          <p:nvSpPr>
            <p:cNvPr id="1599" name="Google Shape;1599;p43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3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3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3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3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3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3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3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3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3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3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3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3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3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3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3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3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3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3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3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3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3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3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3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3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3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3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3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3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3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3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3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3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3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3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3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5" name="Google Shape;1635;p43"/>
          <p:cNvSpPr/>
          <p:nvPr/>
        </p:nvSpPr>
        <p:spPr>
          <a:xfrm>
            <a:off x="3949693" y="3017336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6" name="Google Shape;1636;p43"/>
          <p:cNvGrpSpPr/>
          <p:nvPr/>
        </p:nvGrpSpPr>
        <p:grpSpPr>
          <a:xfrm>
            <a:off x="4399164" y="3017527"/>
            <a:ext cx="346056" cy="345674"/>
            <a:chOff x="3303268" y="3817349"/>
            <a:chExt cx="346056" cy="345674"/>
          </a:xfrm>
        </p:grpSpPr>
        <p:sp>
          <p:nvSpPr>
            <p:cNvPr id="1637" name="Google Shape;1637;p43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3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3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3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43"/>
          <p:cNvGrpSpPr/>
          <p:nvPr/>
        </p:nvGrpSpPr>
        <p:grpSpPr>
          <a:xfrm>
            <a:off x="4848254" y="3017527"/>
            <a:ext cx="346056" cy="345674"/>
            <a:chOff x="3752358" y="3817349"/>
            <a:chExt cx="346056" cy="345674"/>
          </a:xfrm>
        </p:grpSpPr>
        <p:sp>
          <p:nvSpPr>
            <p:cNvPr id="1642" name="Google Shape;1642;p43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3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3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3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32"/>
          <p:cNvSpPr/>
          <p:nvPr/>
        </p:nvSpPr>
        <p:spPr>
          <a:xfrm>
            <a:off x="1193775" y="1666527"/>
            <a:ext cx="823200" cy="8232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01</a:t>
            </a:r>
            <a:endParaRPr sz="1600" dirty="0"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289" name="Google Shape;1289;p32"/>
          <p:cNvSpPr/>
          <p:nvPr/>
        </p:nvSpPr>
        <p:spPr>
          <a:xfrm>
            <a:off x="3171546" y="1666463"/>
            <a:ext cx="823200" cy="8232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02</a:t>
            </a:r>
            <a:endParaRPr sz="1600" dirty="0"/>
          </a:p>
        </p:txBody>
      </p:sp>
      <p:sp>
        <p:nvSpPr>
          <p:cNvPr id="1290" name="Google Shape;1290;p32"/>
          <p:cNvSpPr/>
          <p:nvPr/>
        </p:nvSpPr>
        <p:spPr>
          <a:xfrm>
            <a:off x="5149317" y="1666463"/>
            <a:ext cx="823200" cy="8232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03</a:t>
            </a:r>
            <a:endParaRPr sz="1600" dirty="0"/>
          </a:p>
        </p:txBody>
      </p:sp>
      <p:sp>
        <p:nvSpPr>
          <p:cNvPr id="1291" name="Google Shape;1291;p32"/>
          <p:cNvSpPr/>
          <p:nvPr/>
        </p:nvSpPr>
        <p:spPr>
          <a:xfrm>
            <a:off x="7127088" y="1666463"/>
            <a:ext cx="823200" cy="8232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04</a:t>
            </a:r>
            <a:endParaRPr sz="1600" dirty="0"/>
          </a:p>
        </p:txBody>
      </p:sp>
      <p:sp>
        <p:nvSpPr>
          <p:cNvPr id="1292" name="Google Shape;1292;p32"/>
          <p:cNvSpPr/>
          <p:nvPr/>
        </p:nvSpPr>
        <p:spPr>
          <a:xfrm>
            <a:off x="785054" y="3332840"/>
            <a:ext cx="1743900" cy="515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Bahnschrift SemiBold" panose="020B0502040204020203" pitchFamily="34" charset="0"/>
                <a:ea typeface="Barlow Condensed SemiBold"/>
                <a:cs typeface="Barlow Condensed SemiBold"/>
                <a:sym typeface="Barlow Condensed SemiBold"/>
              </a:rPr>
              <a:t>JARINGAN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  <a:latin typeface="Bahnschrift SemiBold" panose="020B0502040204020203" pitchFamily="34" charset="0"/>
                <a:ea typeface="Barlow Condensed SemiBold"/>
                <a:cs typeface="Barlow Condensed SemiBold"/>
                <a:sym typeface="Barlow Condensed SemiBold"/>
              </a:rPr>
              <a:t>INTERNET </a:t>
            </a:r>
            <a:endParaRPr sz="2400" dirty="0">
              <a:solidFill>
                <a:schemeClr val="tx1"/>
              </a:solidFill>
              <a:latin typeface="Bahnschrift SemiBold" panose="020B0502040204020203" pitchFamily="34" charset="0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293" name="Google Shape;1293;p32"/>
          <p:cNvSpPr/>
          <p:nvPr/>
        </p:nvSpPr>
        <p:spPr>
          <a:xfrm>
            <a:off x="2697754" y="3034404"/>
            <a:ext cx="17439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294" name="Google Shape;1294;p32"/>
          <p:cNvSpPr/>
          <p:nvPr/>
        </p:nvSpPr>
        <p:spPr>
          <a:xfrm>
            <a:off x="4688927" y="2897125"/>
            <a:ext cx="17439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296" name="Google Shape;1296;p32"/>
          <p:cNvSpPr/>
          <p:nvPr/>
        </p:nvSpPr>
        <p:spPr>
          <a:xfrm>
            <a:off x="4572000" y="3025779"/>
            <a:ext cx="1743900" cy="6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Bahnschrift SemiBold" panose="020B0502040204020203" pitchFamily="34" charset="0"/>
                <a:ea typeface="Barlow"/>
                <a:cs typeface="Barlow"/>
                <a:sym typeface="Barlow"/>
              </a:rPr>
              <a:t>KONFIGURASI WIFI ROUTER</a:t>
            </a:r>
            <a:endParaRPr sz="1800" dirty="0">
              <a:solidFill>
                <a:schemeClr val="dk1"/>
              </a:solidFill>
              <a:latin typeface="Bahnschrift SemiBold" panose="020B0502040204020203" pitchFamily="34" charset="0"/>
              <a:ea typeface="Barlow"/>
              <a:cs typeface="Barlow"/>
              <a:sym typeface="Barlow"/>
            </a:endParaRPr>
          </a:p>
        </p:txBody>
      </p:sp>
      <p:sp>
        <p:nvSpPr>
          <p:cNvPr id="1297" name="Google Shape;1297;p32"/>
          <p:cNvSpPr/>
          <p:nvPr/>
        </p:nvSpPr>
        <p:spPr>
          <a:xfrm>
            <a:off x="6549754" y="2965463"/>
            <a:ext cx="1743900" cy="6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2400" dirty="0">
                <a:solidFill>
                  <a:schemeClr val="dk1"/>
                </a:solidFill>
                <a:latin typeface="Bahnschrift SemiBold" panose="020B0502040204020203" pitchFamily="34" charset="0"/>
                <a:ea typeface="Barlow"/>
                <a:cs typeface="Barlow"/>
                <a:sym typeface="Barlow"/>
              </a:rPr>
              <a:t>BLOCKING SITE</a:t>
            </a:r>
            <a:endParaRPr sz="2400" dirty="0">
              <a:solidFill>
                <a:schemeClr val="dk1"/>
              </a:solidFill>
              <a:latin typeface="Bahnschrift SemiBold" panose="020B0502040204020203" pitchFamily="34" charset="0"/>
              <a:ea typeface="Barlow"/>
              <a:cs typeface="Barlow"/>
              <a:sym typeface="Barlow"/>
            </a:endParaRPr>
          </a:p>
        </p:txBody>
      </p:sp>
      <p:sp>
        <p:nvSpPr>
          <p:cNvPr id="1298" name="Google Shape;1298;p32"/>
          <p:cNvSpPr/>
          <p:nvPr/>
        </p:nvSpPr>
        <p:spPr>
          <a:xfrm>
            <a:off x="2711054" y="3065437"/>
            <a:ext cx="1743900" cy="6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Bahnschrift SemiBold" panose="020B0502040204020203" pitchFamily="34" charset="0"/>
                <a:ea typeface="Barlow"/>
                <a:cs typeface="Barlow"/>
                <a:sym typeface="Barlow"/>
              </a:rPr>
              <a:t>JARINGAN LOCAL</a:t>
            </a:r>
            <a:endParaRPr sz="2400" dirty="0">
              <a:solidFill>
                <a:schemeClr val="dk1"/>
              </a:solidFill>
              <a:latin typeface="Bahnschrift SemiBold" panose="020B0502040204020203" pitchFamily="34" charset="0"/>
              <a:ea typeface="Barlow"/>
              <a:cs typeface="Barlow"/>
              <a:sym typeface="Barlow"/>
            </a:endParaRPr>
          </a:p>
        </p:txBody>
      </p:sp>
      <p:sp>
        <p:nvSpPr>
          <p:cNvPr id="1299" name="Google Shape;1299;p32"/>
          <p:cNvSpPr/>
          <p:nvPr/>
        </p:nvSpPr>
        <p:spPr>
          <a:xfrm>
            <a:off x="967154" y="3054533"/>
            <a:ext cx="1743900" cy="6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300" name="Google Shape;1300;p32"/>
          <p:cNvCxnSpPr>
            <a:cxnSpLocks/>
          </p:cNvCxnSpPr>
          <p:nvPr/>
        </p:nvCxnSpPr>
        <p:spPr>
          <a:xfrm>
            <a:off x="1605375" y="2513246"/>
            <a:ext cx="0" cy="40733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01" name="Google Shape;1301;p32"/>
          <p:cNvCxnSpPr>
            <a:stCxn id="1289" idx="4"/>
            <a:endCxn id="1293" idx="0"/>
          </p:cNvCxnSpPr>
          <p:nvPr/>
        </p:nvCxnSpPr>
        <p:spPr>
          <a:xfrm flipH="1">
            <a:off x="3569704" y="2489663"/>
            <a:ext cx="13442" cy="54474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02" name="Google Shape;1302;p32"/>
          <p:cNvCxnSpPr>
            <a:stCxn id="1290" idx="4"/>
            <a:endCxn id="1294" idx="0"/>
          </p:cNvCxnSpPr>
          <p:nvPr/>
        </p:nvCxnSpPr>
        <p:spPr>
          <a:xfrm>
            <a:off x="5560917" y="2489663"/>
            <a:ext cx="0" cy="407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03" name="Google Shape;1303;p32"/>
          <p:cNvCxnSpPr>
            <a:cxnSpLocks/>
            <a:stCxn id="1291" idx="4"/>
          </p:cNvCxnSpPr>
          <p:nvPr/>
        </p:nvCxnSpPr>
        <p:spPr>
          <a:xfrm>
            <a:off x="7538688" y="2489663"/>
            <a:ext cx="0" cy="407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04" name="Google Shape;1304;p32"/>
          <p:cNvCxnSpPr>
            <a:stCxn id="1288" idx="6"/>
            <a:endCxn id="1289" idx="2"/>
          </p:cNvCxnSpPr>
          <p:nvPr/>
        </p:nvCxnSpPr>
        <p:spPr>
          <a:xfrm>
            <a:off x="2016975" y="2078127"/>
            <a:ext cx="115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5" name="Google Shape;1305;p32"/>
          <p:cNvCxnSpPr>
            <a:stCxn id="1289" idx="6"/>
            <a:endCxn id="1290" idx="2"/>
          </p:cNvCxnSpPr>
          <p:nvPr/>
        </p:nvCxnSpPr>
        <p:spPr>
          <a:xfrm>
            <a:off x="3994746" y="2078063"/>
            <a:ext cx="115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6" name="Google Shape;1306;p32"/>
          <p:cNvCxnSpPr>
            <a:stCxn id="1290" idx="6"/>
            <a:endCxn id="1291" idx="2"/>
          </p:cNvCxnSpPr>
          <p:nvPr/>
        </p:nvCxnSpPr>
        <p:spPr>
          <a:xfrm>
            <a:off x="5972517" y="2078063"/>
            <a:ext cx="115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3CE62E4-C697-C600-39CD-BFDAF7C3BDC8}"/>
              </a:ext>
            </a:extLst>
          </p:cNvPr>
          <p:cNvSpPr txBox="1"/>
          <p:nvPr/>
        </p:nvSpPr>
        <p:spPr>
          <a:xfrm>
            <a:off x="3009713" y="518693"/>
            <a:ext cx="3124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5">
                    <a:lumMod val="95000"/>
                  </a:schemeClr>
                </a:solidFill>
                <a:latin typeface="Cooper Std Black" panose="0208090304030B020404" pitchFamily="18" charset="0"/>
              </a:rPr>
              <a:t>OPSI  KONFIGURASI</a:t>
            </a:r>
            <a:endParaRPr lang="en-ID" sz="2000" dirty="0">
              <a:solidFill>
                <a:schemeClr val="accent5">
                  <a:lumMod val="95000"/>
                </a:schemeClr>
              </a:solidFill>
              <a:latin typeface="Cooper Std Black" panose="0208090304030B0204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30"/>
          <p:cNvSpPr txBox="1">
            <a:spLocks noGrp="1"/>
          </p:cNvSpPr>
          <p:nvPr>
            <p:ph type="title"/>
          </p:nvPr>
        </p:nvSpPr>
        <p:spPr>
          <a:xfrm>
            <a:off x="530170" y="3372589"/>
            <a:ext cx="4649480" cy="6907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" dirty="0"/>
              <a:t>Setting dhcp client</a:t>
            </a:r>
            <a:endParaRPr dirty="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cxnSp>
        <p:nvCxnSpPr>
          <p:cNvPr id="1151" name="Google Shape;1151;p30"/>
          <p:cNvCxnSpPr/>
          <p:nvPr/>
        </p:nvCxnSpPr>
        <p:spPr>
          <a:xfrm>
            <a:off x="3964350" y="815660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2" name="Google Shape;1152;p30"/>
          <p:cNvGrpSpPr/>
          <p:nvPr/>
        </p:nvGrpSpPr>
        <p:grpSpPr>
          <a:xfrm>
            <a:off x="7081364" y="4233850"/>
            <a:ext cx="315575" cy="366750"/>
            <a:chOff x="8558925" y="4522650"/>
            <a:chExt cx="315575" cy="366750"/>
          </a:xfrm>
        </p:grpSpPr>
        <p:grpSp>
          <p:nvGrpSpPr>
            <p:cNvPr id="1153" name="Google Shape;1153;p30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154" name="Google Shape;1154;p3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6" name="Google Shape;1156;p30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157" name="Google Shape;1157;p3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9" name="Google Shape;1159;p30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160" name="Google Shape;1160;p3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2" name="Google Shape;1162;p30"/>
          <p:cNvGrpSpPr/>
          <p:nvPr/>
        </p:nvGrpSpPr>
        <p:grpSpPr>
          <a:xfrm>
            <a:off x="7732699" y="299993"/>
            <a:ext cx="438754" cy="772904"/>
            <a:chOff x="4950175" y="2998438"/>
            <a:chExt cx="88725" cy="156300"/>
          </a:xfrm>
        </p:grpSpPr>
        <p:sp>
          <p:nvSpPr>
            <p:cNvPr id="1163" name="Google Shape;1163;p30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0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0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0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0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0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0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0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0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0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0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0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0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0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0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0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0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0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0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0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0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0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0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0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0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0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0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0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0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0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0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0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0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0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0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0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0"/>
          <p:cNvGrpSpPr/>
          <p:nvPr/>
        </p:nvGrpSpPr>
        <p:grpSpPr>
          <a:xfrm flipH="1">
            <a:off x="713213" y="3824384"/>
            <a:ext cx="361129" cy="3106418"/>
            <a:chOff x="6317900" y="1197313"/>
            <a:chExt cx="180700" cy="1554375"/>
          </a:xfrm>
        </p:grpSpPr>
        <p:sp>
          <p:nvSpPr>
            <p:cNvPr id="1200" name="Google Shape;1200;p30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0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0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0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0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0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8D519FE-DFF4-5220-27C6-85FEDF2C7E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16" t="38792" r="28138" b="27929"/>
          <a:stretch/>
        </p:blipFill>
        <p:spPr>
          <a:xfrm>
            <a:off x="1269748" y="930084"/>
            <a:ext cx="4884930" cy="24917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98B89B-2C03-93F8-67A7-E7591A43D0AF}"/>
              </a:ext>
            </a:extLst>
          </p:cNvPr>
          <p:cNvSpPr txBox="1"/>
          <p:nvPr/>
        </p:nvSpPr>
        <p:spPr>
          <a:xfrm>
            <a:off x="1796786" y="4109646"/>
            <a:ext cx="538624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Kita </a:t>
            </a:r>
            <a:r>
              <a:rPr lang="en-US" sz="2400" dirty="0" err="1">
                <a:solidFill>
                  <a:schemeClr val="tx1"/>
                </a:solidFill>
              </a:rPr>
              <a:t>ke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ip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lalu</a:t>
            </a:r>
            <a:r>
              <a:rPr lang="en-US" sz="2400" dirty="0">
                <a:solidFill>
                  <a:schemeClr val="tx1"/>
                </a:solidFill>
              </a:rPr>
              <a:t>  </a:t>
            </a:r>
            <a:r>
              <a:rPr lang="en-US" sz="2400" dirty="0" err="1">
                <a:solidFill>
                  <a:schemeClr val="tx1"/>
                </a:solidFill>
              </a:rPr>
              <a:t>ke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dhcp</a:t>
            </a:r>
            <a:r>
              <a:rPr lang="en-US" sz="2400" dirty="0">
                <a:solidFill>
                  <a:schemeClr val="tx1"/>
                </a:solidFill>
              </a:rPr>
              <a:t> client  dan </a:t>
            </a:r>
            <a:r>
              <a:rPr lang="en-US" sz="2400" dirty="0" err="1">
                <a:solidFill>
                  <a:schemeClr val="tx1"/>
                </a:solidFill>
              </a:rPr>
              <a:t>pilih</a:t>
            </a:r>
            <a:r>
              <a:rPr lang="en-US" sz="2400" dirty="0">
                <a:solidFill>
                  <a:schemeClr val="tx1"/>
                </a:solidFill>
              </a:rPr>
              <a:t> ether 1</a:t>
            </a:r>
          </a:p>
          <a:p>
            <a:endParaRPr lang="en-ID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DFD410-1937-E3A8-2195-E65082205307}"/>
              </a:ext>
            </a:extLst>
          </p:cNvPr>
          <p:cNvSpPr txBox="1"/>
          <p:nvPr/>
        </p:nvSpPr>
        <p:spPr>
          <a:xfrm>
            <a:off x="2331556" y="44959"/>
            <a:ext cx="30727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Bahnschrift SemiBold SemiConden" panose="020B0502040204020203" pitchFamily="34" charset="0"/>
                <a:ea typeface="Adobe Heiti Std R" panose="020B0400000000000000" pitchFamily="34" charset="-128"/>
              </a:rPr>
              <a:t>1) </a:t>
            </a:r>
            <a:r>
              <a:rPr lang="en-US" sz="2400" dirty="0">
                <a:solidFill>
                  <a:schemeClr val="tx1"/>
                </a:solidFill>
                <a:latin typeface="Arial Rounded MT Bold" panose="020F0704030504030204" pitchFamily="34" charset="0"/>
                <a:ea typeface="Adobe Heiti Std R" panose="020B0400000000000000" pitchFamily="34" charset="-128"/>
              </a:rPr>
              <a:t>JARINGAN INTERNET</a:t>
            </a:r>
            <a:endParaRPr lang="en-ID" sz="2400" dirty="0">
              <a:solidFill>
                <a:schemeClr val="tx1"/>
              </a:solidFill>
              <a:latin typeface="Arial Rounded MT Bold" panose="020F0704030504030204" pitchFamily="34" charset="0"/>
              <a:ea typeface="Adobe Heiti Std R" panose="020B0400000000000000" pitchFamily="34" charset="-12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31"/>
          <p:cNvSpPr txBox="1">
            <a:spLocks noGrp="1"/>
          </p:cNvSpPr>
          <p:nvPr>
            <p:ph type="subTitle" idx="1"/>
          </p:nvPr>
        </p:nvSpPr>
        <p:spPr>
          <a:xfrm>
            <a:off x="1604000" y="145481"/>
            <a:ext cx="6146700" cy="13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>
                <a:latin typeface="Arial Rounded MT Bold" panose="020F0704030504030204" pitchFamily="34" charset="0"/>
              </a:rPr>
              <a:t>SETTING NAT</a:t>
            </a:r>
            <a:endParaRPr sz="3200" dirty="0">
              <a:latin typeface="Arial Rounded MT Bold" panose="020F0704030504030204" pitchFamily="34" charset="0"/>
            </a:endParaRPr>
          </a:p>
        </p:txBody>
      </p:sp>
      <p:grpSp>
        <p:nvGrpSpPr>
          <p:cNvPr id="1212" name="Google Shape;1212;p31"/>
          <p:cNvGrpSpPr/>
          <p:nvPr/>
        </p:nvGrpSpPr>
        <p:grpSpPr>
          <a:xfrm>
            <a:off x="1088100" y="925950"/>
            <a:ext cx="315575" cy="366750"/>
            <a:chOff x="8558925" y="4522650"/>
            <a:chExt cx="315575" cy="366750"/>
          </a:xfrm>
        </p:grpSpPr>
        <p:grpSp>
          <p:nvGrpSpPr>
            <p:cNvPr id="1213" name="Google Shape;1213;p31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214" name="Google Shape;1214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6" name="Google Shape;1216;p31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217" name="Google Shape;1217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9" name="Google Shape;1219;p31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220" name="Google Shape;1220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2" name="Google Shape;1222;p31"/>
          <p:cNvGrpSpPr/>
          <p:nvPr/>
        </p:nvGrpSpPr>
        <p:grpSpPr>
          <a:xfrm rot="10800000" flipH="1">
            <a:off x="1304300" y="3888441"/>
            <a:ext cx="194400" cy="112209"/>
            <a:chOff x="265900" y="3852516"/>
            <a:chExt cx="194400" cy="112209"/>
          </a:xfrm>
        </p:grpSpPr>
        <p:sp>
          <p:nvSpPr>
            <p:cNvPr id="1223" name="Google Shape;1223;p31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1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31"/>
          <p:cNvGrpSpPr/>
          <p:nvPr/>
        </p:nvGrpSpPr>
        <p:grpSpPr>
          <a:xfrm flipH="1">
            <a:off x="7380725" y="925941"/>
            <a:ext cx="194400" cy="112209"/>
            <a:chOff x="265900" y="3852516"/>
            <a:chExt cx="194400" cy="112209"/>
          </a:xfrm>
        </p:grpSpPr>
        <p:sp>
          <p:nvSpPr>
            <p:cNvPr id="1226" name="Google Shape;1226;p31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1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" name="Google Shape;1228;p31"/>
          <p:cNvGrpSpPr/>
          <p:nvPr/>
        </p:nvGrpSpPr>
        <p:grpSpPr>
          <a:xfrm rot="5400000">
            <a:off x="7456475" y="3761175"/>
            <a:ext cx="315575" cy="366750"/>
            <a:chOff x="8558925" y="4522650"/>
            <a:chExt cx="315575" cy="366750"/>
          </a:xfrm>
        </p:grpSpPr>
        <p:grpSp>
          <p:nvGrpSpPr>
            <p:cNvPr id="1229" name="Google Shape;1229;p31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230" name="Google Shape;1230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2" name="Google Shape;1232;p31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233" name="Google Shape;1233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5" name="Google Shape;1235;p31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236" name="Google Shape;1236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238" name="Google Shape;1238;p31"/>
          <p:cNvCxnSpPr/>
          <p:nvPr/>
        </p:nvCxnSpPr>
        <p:spPr>
          <a:xfrm>
            <a:off x="4352623" y="4252011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39" name="Google Shape;1239;p31"/>
          <p:cNvGrpSpPr/>
          <p:nvPr/>
        </p:nvGrpSpPr>
        <p:grpSpPr>
          <a:xfrm flipH="1">
            <a:off x="8664218" y="3836187"/>
            <a:ext cx="361129" cy="3106418"/>
            <a:chOff x="6317900" y="1197313"/>
            <a:chExt cx="180700" cy="1554375"/>
          </a:xfrm>
        </p:grpSpPr>
        <p:sp>
          <p:nvSpPr>
            <p:cNvPr id="1240" name="Google Shape;1240;p31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1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1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1"/>
          <p:cNvGrpSpPr/>
          <p:nvPr/>
        </p:nvGrpSpPr>
        <p:grpSpPr>
          <a:xfrm flipH="1">
            <a:off x="4352623" y="430931"/>
            <a:ext cx="438754" cy="772904"/>
            <a:chOff x="4950175" y="2998438"/>
            <a:chExt cx="88725" cy="156300"/>
          </a:xfrm>
        </p:grpSpPr>
        <p:sp>
          <p:nvSpPr>
            <p:cNvPr id="1247" name="Google Shape;1247;p31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1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1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1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1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1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1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1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1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1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1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1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1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1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1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1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1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1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1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1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1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1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1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1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1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1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1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1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1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1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1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1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1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A185B7B-55C1-AA94-E7AA-FF9FEA7C15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195" t="43365" r="45418" b="25822"/>
          <a:stretch/>
        </p:blipFill>
        <p:spPr>
          <a:xfrm>
            <a:off x="970308" y="1743804"/>
            <a:ext cx="3544935" cy="20826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1638C2-B284-F434-AD2E-6E29C07362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015" t="43107" r="14724" b="26521"/>
          <a:stretch/>
        </p:blipFill>
        <p:spPr>
          <a:xfrm>
            <a:off x="4960273" y="1705147"/>
            <a:ext cx="3311282" cy="220565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013480F-E9E6-FAC7-F6D1-9B197A2608E8}"/>
              </a:ext>
            </a:extLst>
          </p:cNvPr>
          <p:cNvSpPr/>
          <p:nvPr/>
        </p:nvSpPr>
        <p:spPr>
          <a:xfrm>
            <a:off x="2218296" y="4298398"/>
            <a:ext cx="4902246" cy="576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234"/>
                </a:solidFill>
              </a:rPr>
              <a:t>Lalu </a:t>
            </a:r>
            <a:r>
              <a:rPr lang="en-US" dirty="0" err="1">
                <a:solidFill>
                  <a:srgbClr val="161234"/>
                </a:solidFill>
              </a:rPr>
              <a:t>kita</a:t>
            </a:r>
            <a:r>
              <a:rPr lang="en-US" dirty="0">
                <a:solidFill>
                  <a:srgbClr val="161234"/>
                </a:solidFill>
              </a:rPr>
              <a:t> pasang </a:t>
            </a:r>
            <a:r>
              <a:rPr lang="en-US" dirty="0" err="1">
                <a:solidFill>
                  <a:srgbClr val="161234"/>
                </a:solidFill>
              </a:rPr>
              <a:t>nat</a:t>
            </a:r>
            <a:r>
              <a:rPr lang="en-US" dirty="0">
                <a:solidFill>
                  <a:srgbClr val="161234"/>
                </a:solidFill>
              </a:rPr>
              <a:t>, out </a:t>
            </a:r>
            <a:r>
              <a:rPr lang="en-US" dirty="0" err="1">
                <a:solidFill>
                  <a:srgbClr val="161234"/>
                </a:solidFill>
              </a:rPr>
              <a:t>interfacenya</a:t>
            </a:r>
            <a:r>
              <a:rPr lang="en-US" dirty="0">
                <a:solidFill>
                  <a:srgbClr val="161234"/>
                </a:solidFill>
              </a:rPr>
              <a:t> ether 1 dan juga </a:t>
            </a:r>
            <a:r>
              <a:rPr lang="en-US" dirty="0" err="1">
                <a:solidFill>
                  <a:srgbClr val="161234"/>
                </a:solidFill>
              </a:rPr>
              <a:t>actionnya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masquarade</a:t>
            </a:r>
            <a:endParaRPr lang="en-US" dirty="0">
              <a:solidFill>
                <a:srgbClr val="161234"/>
              </a:solidFill>
            </a:endParaRPr>
          </a:p>
          <a:p>
            <a:pPr algn="ctr"/>
            <a:endParaRPr lang="en-ID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7" name="Google Shape;1347;p34"/>
          <p:cNvGrpSpPr/>
          <p:nvPr/>
        </p:nvGrpSpPr>
        <p:grpSpPr>
          <a:xfrm rot="10800000">
            <a:off x="3825693" y="-835366"/>
            <a:ext cx="1492219" cy="1554048"/>
            <a:chOff x="4445625" y="1829838"/>
            <a:chExt cx="739125" cy="769750"/>
          </a:xfrm>
        </p:grpSpPr>
        <p:sp>
          <p:nvSpPr>
            <p:cNvPr id="1348" name="Google Shape;1348;p34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4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4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4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4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4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4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4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98FE61E-5869-5FB8-BC6F-52D28B05205B}"/>
              </a:ext>
            </a:extLst>
          </p:cNvPr>
          <p:cNvSpPr txBox="1"/>
          <p:nvPr/>
        </p:nvSpPr>
        <p:spPr>
          <a:xfrm>
            <a:off x="1383729" y="282696"/>
            <a:ext cx="3337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" sz="32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Setting address</a:t>
            </a:r>
            <a:endParaRPr lang="en-ID" sz="32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A45D49EE-2FCD-244A-616C-16479201B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371" y="1047502"/>
            <a:ext cx="5243014" cy="295072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65A470BE-22F8-E635-C66F-CF90DD28EACA}"/>
              </a:ext>
            </a:extLst>
          </p:cNvPr>
          <p:cNvSpPr/>
          <p:nvPr/>
        </p:nvSpPr>
        <p:spPr>
          <a:xfrm>
            <a:off x="533379" y="4239071"/>
            <a:ext cx="5119215" cy="7929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234"/>
                </a:solidFill>
              </a:rPr>
              <a:t>Kita pasang address </a:t>
            </a:r>
            <a:r>
              <a:rPr lang="en-US" dirty="0" err="1">
                <a:solidFill>
                  <a:srgbClr val="161234"/>
                </a:solidFill>
              </a:rPr>
              <a:t>yaitu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untuk</a:t>
            </a:r>
            <a:r>
              <a:rPr lang="en-US" dirty="0">
                <a:solidFill>
                  <a:srgbClr val="161234"/>
                </a:solidFill>
              </a:rPr>
              <a:t> ether 2 192.168.101.1/25 , </a:t>
            </a:r>
            <a:r>
              <a:rPr lang="en-US" dirty="0" err="1">
                <a:solidFill>
                  <a:srgbClr val="161234"/>
                </a:solidFill>
              </a:rPr>
              <a:t>untuk</a:t>
            </a:r>
            <a:r>
              <a:rPr lang="en-US" dirty="0">
                <a:solidFill>
                  <a:srgbClr val="161234"/>
                </a:solidFill>
              </a:rPr>
              <a:t> wlan1 192.168.200.1/24 dan juga </a:t>
            </a:r>
            <a:r>
              <a:rPr lang="en-US" dirty="0" err="1">
                <a:solidFill>
                  <a:srgbClr val="161234"/>
                </a:solidFill>
              </a:rPr>
              <a:t>untuk</a:t>
            </a:r>
            <a:r>
              <a:rPr lang="en-US" dirty="0">
                <a:solidFill>
                  <a:srgbClr val="161234"/>
                </a:solidFill>
              </a:rPr>
              <a:t> wlan2 192.168.201.1/24</a:t>
            </a:r>
          </a:p>
          <a:p>
            <a:pPr algn="ctr"/>
            <a:endParaRPr lang="en-ID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p29"/>
          <p:cNvSpPr/>
          <p:nvPr/>
        </p:nvSpPr>
        <p:spPr>
          <a:xfrm>
            <a:off x="841547" y="507975"/>
            <a:ext cx="641400" cy="641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03</a:t>
            </a:r>
            <a:endParaRPr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138" name="Google Shape;1138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Arial Rounded MT Bold" panose="020F0704030504030204" pitchFamily="34" charset="0"/>
              </a:rPr>
              <a:t>Setting </a:t>
            </a:r>
            <a:r>
              <a:rPr lang="en-ID" dirty="0" err="1">
                <a:latin typeface="Arial Rounded MT Bold" panose="020F0704030504030204" pitchFamily="34" charset="0"/>
              </a:rPr>
              <a:t>Wlan</a:t>
            </a:r>
            <a:r>
              <a:rPr lang="es" dirty="0">
                <a:latin typeface="Arial Rounded MT Bold" panose="020F0704030504030204" pitchFamily="34" charset="0"/>
              </a:rPr>
              <a:t> </a:t>
            </a:r>
            <a:endParaRPr dirty="0">
              <a:solidFill>
                <a:schemeClr val="lt1"/>
              </a:solidFill>
              <a:latin typeface="Arial Rounded MT Bold" panose="020F0704030504030204" pitchFamily="34" charset="0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395E11A-65E5-E4D7-DFA3-DBFA8B7D8059}"/>
              </a:ext>
            </a:extLst>
          </p:cNvPr>
          <p:cNvSpPr/>
          <p:nvPr/>
        </p:nvSpPr>
        <p:spPr>
          <a:xfrm>
            <a:off x="212650" y="4215539"/>
            <a:ext cx="5167425" cy="6414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234"/>
                </a:solidFill>
              </a:rPr>
              <a:t>Kita </a:t>
            </a:r>
            <a:r>
              <a:rPr lang="en-US" dirty="0" err="1">
                <a:solidFill>
                  <a:srgbClr val="161234"/>
                </a:solidFill>
              </a:rPr>
              <a:t>ubah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modenya</a:t>
            </a:r>
            <a:r>
              <a:rPr lang="en-US" dirty="0">
                <a:solidFill>
                  <a:srgbClr val="161234"/>
                </a:solidFill>
              </a:rPr>
              <a:t> ap </a:t>
            </a:r>
            <a:r>
              <a:rPr lang="en-US" dirty="0" err="1">
                <a:solidFill>
                  <a:srgbClr val="161234"/>
                </a:solidFill>
              </a:rPr>
              <a:t>brige</a:t>
            </a:r>
            <a:r>
              <a:rPr lang="en-US" dirty="0">
                <a:solidFill>
                  <a:srgbClr val="161234"/>
                </a:solidFill>
              </a:rPr>
              <a:t> dan juga </a:t>
            </a:r>
            <a:r>
              <a:rPr lang="en-US" dirty="0" err="1">
                <a:solidFill>
                  <a:srgbClr val="161234"/>
                </a:solidFill>
              </a:rPr>
              <a:t>bandnya</a:t>
            </a:r>
            <a:r>
              <a:rPr lang="en-US" dirty="0">
                <a:solidFill>
                  <a:srgbClr val="161234"/>
                </a:solidFill>
              </a:rPr>
              <a:t> BGN juga </a:t>
            </a:r>
            <a:r>
              <a:rPr lang="en-US" dirty="0" err="1">
                <a:solidFill>
                  <a:srgbClr val="161234"/>
                </a:solidFill>
              </a:rPr>
              <a:t>ubah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ssid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sesuai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topologi</a:t>
            </a:r>
            <a:endParaRPr lang="en-US" dirty="0">
              <a:solidFill>
                <a:srgbClr val="161234"/>
              </a:solidFill>
            </a:endParaRPr>
          </a:p>
          <a:p>
            <a:pPr algn="ctr"/>
            <a:endParaRPr lang="en-ID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9F56B893-093E-B269-CD9E-61D1C8E397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464" t="45226" r="16515" b="27501"/>
          <a:stretch/>
        </p:blipFill>
        <p:spPr>
          <a:xfrm>
            <a:off x="1175657" y="1509351"/>
            <a:ext cx="7457004" cy="188699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p33"/>
          <p:cNvSpPr txBox="1">
            <a:spLocks noGrp="1"/>
          </p:cNvSpPr>
          <p:nvPr>
            <p:ph type="title"/>
          </p:nvPr>
        </p:nvSpPr>
        <p:spPr>
          <a:xfrm>
            <a:off x="521696" y="11589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>
                <a:solidFill>
                  <a:schemeClr val="tx1"/>
                </a:solidFill>
                <a:latin typeface="Arial Rounded MT Bold" panose="020F0704030504030204" pitchFamily="34" charset="0"/>
              </a:rPr>
              <a:t>Setting </a:t>
            </a:r>
            <a:r>
              <a:rPr lang="en-US" b="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dhcp</a:t>
            </a:r>
            <a:endParaRPr b="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322" name="Google Shape;1322;p33"/>
          <p:cNvSpPr/>
          <p:nvPr/>
        </p:nvSpPr>
        <p:spPr>
          <a:xfrm>
            <a:off x="3136283" y="369658"/>
            <a:ext cx="156600" cy="1566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33"/>
          <p:cNvSpPr/>
          <p:nvPr/>
        </p:nvSpPr>
        <p:spPr>
          <a:xfrm>
            <a:off x="5524389" y="382634"/>
            <a:ext cx="156600" cy="1566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33"/>
          <p:cNvSpPr/>
          <p:nvPr/>
        </p:nvSpPr>
        <p:spPr>
          <a:xfrm>
            <a:off x="6229460" y="4779345"/>
            <a:ext cx="156600" cy="1566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33"/>
          <p:cNvSpPr/>
          <p:nvPr/>
        </p:nvSpPr>
        <p:spPr>
          <a:xfrm>
            <a:off x="2770157" y="4817106"/>
            <a:ext cx="156600" cy="1566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26" name="Google Shape;1326;p33"/>
          <p:cNvCxnSpPr>
            <a:cxnSpLocks/>
          </p:cNvCxnSpPr>
          <p:nvPr/>
        </p:nvCxnSpPr>
        <p:spPr>
          <a:xfrm>
            <a:off x="2890168" y="4894233"/>
            <a:ext cx="1232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7" name="Google Shape;1327;p33"/>
          <p:cNvCxnSpPr>
            <a:cxnSpLocks/>
          </p:cNvCxnSpPr>
          <p:nvPr/>
        </p:nvCxnSpPr>
        <p:spPr>
          <a:xfrm>
            <a:off x="4279468" y="4882034"/>
            <a:ext cx="194999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33"/>
          <p:cNvCxnSpPr>
            <a:cxnSpLocks/>
          </p:cNvCxnSpPr>
          <p:nvPr/>
        </p:nvCxnSpPr>
        <p:spPr>
          <a:xfrm>
            <a:off x="6386060" y="4857645"/>
            <a:ext cx="150931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9" name="Google Shape;1329;p33"/>
          <p:cNvSpPr/>
          <p:nvPr/>
        </p:nvSpPr>
        <p:spPr>
          <a:xfrm>
            <a:off x="4122868" y="4806862"/>
            <a:ext cx="156600" cy="1566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30" name="Google Shape;1330;p33"/>
          <p:cNvCxnSpPr>
            <a:cxnSpLocks/>
          </p:cNvCxnSpPr>
          <p:nvPr/>
        </p:nvCxnSpPr>
        <p:spPr>
          <a:xfrm flipH="1">
            <a:off x="1708450" y="4890867"/>
            <a:ext cx="106170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7D6AE40-1A26-37EF-EC44-DA211C5B61A5}"/>
              </a:ext>
            </a:extLst>
          </p:cNvPr>
          <p:cNvSpPr/>
          <p:nvPr/>
        </p:nvSpPr>
        <p:spPr>
          <a:xfrm>
            <a:off x="1928576" y="4154326"/>
            <a:ext cx="5166911" cy="601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234"/>
                </a:solidFill>
              </a:rPr>
              <a:t>Lalu </a:t>
            </a:r>
            <a:r>
              <a:rPr lang="en-US" dirty="0" err="1">
                <a:solidFill>
                  <a:srgbClr val="161234"/>
                </a:solidFill>
              </a:rPr>
              <a:t>tambahkan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dhcp</a:t>
            </a:r>
            <a:r>
              <a:rPr lang="en-US" dirty="0">
                <a:solidFill>
                  <a:srgbClr val="161234"/>
                </a:solidFill>
              </a:rPr>
              <a:t> setup </a:t>
            </a:r>
            <a:r>
              <a:rPr lang="en-US" dirty="0" err="1">
                <a:solidFill>
                  <a:srgbClr val="161234"/>
                </a:solidFill>
              </a:rPr>
              <a:t>untuk</a:t>
            </a:r>
            <a:r>
              <a:rPr lang="en-US" dirty="0">
                <a:solidFill>
                  <a:srgbClr val="161234"/>
                </a:solidFill>
              </a:rPr>
              <a:t> ether 2 </a:t>
            </a:r>
            <a:r>
              <a:rPr lang="en-US" dirty="0" err="1">
                <a:solidFill>
                  <a:srgbClr val="161234"/>
                </a:solidFill>
              </a:rPr>
              <a:t>dengan</a:t>
            </a:r>
            <a:r>
              <a:rPr lang="en-US" dirty="0">
                <a:solidFill>
                  <a:srgbClr val="161234"/>
                </a:solidFill>
              </a:rPr>
              <a:t> 100 client</a:t>
            </a:r>
          </a:p>
          <a:p>
            <a:pPr algn="ctr"/>
            <a:endParaRPr lang="en-ID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1F45358-34CD-6C3A-C4E3-3117D296DC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121" t="44756" r="29970" b="25976"/>
          <a:stretch/>
        </p:blipFill>
        <p:spPr>
          <a:xfrm>
            <a:off x="1787798" y="1420583"/>
            <a:ext cx="4230447" cy="176734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39BB8-7556-A5C5-5467-860B0342B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Rounded MT Bold" panose="020F0704030504030204" pitchFamily="34" charset="0"/>
              </a:rPr>
              <a:t>Setting </a:t>
            </a:r>
            <a:r>
              <a:rPr lang="en-US" dirty="0" err="1">
                <a:latin typeface="Arial Rounded MT Bold" panose="020F0704030504030204" pitchFamily="34" charset="0"/>
              </a:rPr>
              <a:t>ntp</a:t>
            </a:r>
            <a:endParaRPr lang="en-ID" dirty="0">
              <a:latin typeface="Arial Rounded MT Bold" panose="020F07040305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2C1626-FA42-F34D-1621-3EDAE6D5464D}"/>
              </a:ext>
            </a:extLst>
          </p:cNvPr>
          <p:cNvSpPr/>
          <p:nvPr/>
        </p:nvSpPr>
        <p:spPr>
          <a:xfrm>
            <a:off x="720000" y="3740185"/>
            <a:ext cx="3260993" cy="5726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1234"/>
                </a:solidFill>
              </a:rPr>
              <a:t>Lalu setting </a:t>
            </a:r>
            <a:r>
              <a:rPr lang="en-US" dirty="0" err="1">
                <a:solidFill>
                  <a:srgbClr val="161234"/>
                </a:solidFill>
              </a:rPr>
              <a:t>sntp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dengan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ntp</a:t>
            </a:r>
            <a:r>
              <a:rPr lang="en-US" dirty="0">
                <a:solidFill>
                  <a:srgbClr val="161234"/>
                </a:solidFill>
              </a:rPr>
              <a:t> </a:t>
            </a:r>
            <a:r>
              <a:rPr lang="en-US" dirty="0" err="1">
                <a:solidFill>
                  <a:srgbClr val="161234"/>
                </a:solidFill>
              </a:rPr>
              <a:t>indonesia</a:t>
            </a:r>
            <a:endParaRPr lang="en-US" dirty="0">
              <a:solidFill>
                <a:srgbClr val="161234"/>
              </a:solidFill>
            </a:endParaRPr>
          </a:p>
          <a:p>
            <a:pPr algn="ctr"/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989AD5-D0C6-29B1-58AF-F1E6AF8A0C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347" t="41353" r="27755" b="24437"/>
          <a:stretch/>
        </p:blipFill>
        <p:spPr>
          <a:xfrm>
            <a:off x="1632857" y="1403315"/>
            <a:ext cx="5085183" cy="206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68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Arial Rounded MT Bold" panose="020F0704030504030204" pitchFamily="34" charset="0"/>
              </a:rPr>
              <a:t>Setting User</a:t>
            </a:r>
            <a:endParaRPr sz="3200" dirty="0">
              <a:solidFill>
                <a:schemeClr val="lt1"/>
              </a:solidFill>
              <a:latin typeface="Arial Rounded MT Bold" panose="020F0704030504030204" pitchFamily="34" charset="0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BC0C2E-773C-DF9F-BE72-CBC1CAF1CAB5}"/>
              </a:ext>
            </a:extLst>
          </p:cNvPr>
          <p:cNvSpPr/>
          <p:nvPr/>
        </p:nvSpPr>
        <p:spPr>
          <a:xfrm>
            <a:off x="958466" y="3770590"/>
            <a:ext cx="3999124" cy="71036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Kita setting user </a:t>
            </a:r>
            <a:r>
              <a:rPr lang="en-US" dirty="0" err="1"/>
              <a:t>nya</a:t>
            </a:r>
            <a:r>
              <a:rPr lang="en-US" dirty="0"/>
              <a:t> </a:t>
            </a:r>
            <a:endParaRPr lang="en-ID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68DD6F2-084D-89C8-77D9-E35E31DD62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144" t="41995" r="27261" b="20929"/>
          <a:stretch/>
        </p:blipFill>
        <p:spPr>
          <a:xfrm>
            <a:off x="1757864" y="1231641"/>
            <a:ext cx="4382341" cy="235386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oftware Developer Engineer Job Description by Slidesgo">
  <a:themeElements>
    <a:clrScheme name="Simple Light">
      <a:dk1>
        <a:srgbClr val="FFFFFF"/>
      </a:dk1>
      <a:lt1>
        <a:srgbClr val="FF5E8E"/>
      </a:lt1>
      <a:dk2>
        <a:srgbClr val="1E003F"/>
      </a:dk2>
      <a:lt2>
        <a:srgbClr val="A64D7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268</Words>
  <Application>Microsoft Office PowerPoint</Application>
  <PresentationFormat>On-screen Show (16:9)</PresentationFormat>
  <Paragraphs>51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Barlow Condensed SemiBold</vt:lpstr>
      <vt:lpstr>Montserrat</vt:lpstr>
      <vt:lpstr>Cooper Std Black</vt:lpstr>
      <vt:lpstr>Arial</vt:lpstr>
      <vt:lpstr>Barlow</vt:lpstr>
      <vt:lpstr>Roboto Condensed Light</vt:lpstr>
      <vt:lpstr>Bahnschrift SemiBold</vt:lpstr>
      <vt:lpstr>Arial Rounded MT Bold</vt:lpstr>
      <vt:lpstr>Barlow Condensed</vt:lpstr>
      <vt:lpstr>Bahnschrift SemiBold SemiConden</vt:lpstr>
      <vt:lpstr>Software Developer Engineer Job Description by Slidesgo</vt:lpstr>
      <vt:lpstr> </vt:lpstr>
      <vt:lpstr>PowerPoint Presentation</vt:lpstr>
      <vt:lpstr>Setting dhcp client</vt:lpstr>
      <vt:lpstr>PowerPoint Presentation</vt:lpstr>
      <vt:lpstr>PowerPoint Presentation</vt:lpstr>
      <vt:lpstr>Setting Wlan </vt:lpstr>
      <vt:lpstr>Setting dhcp</vt:lpstr>
      <vt:lpstr>Setting ntp</vt:lpstr>
      <vt:lpstr>Setting User</vt:lpstr>
      <vt:lpstr>Setting Firewall</vt:lpstr>
      <vt:lpstr>Setting Hostpot</vt:lpstr>
      <vt:lpstr>Setting Hostpot</vt:lpstr>
      <vt:lpstr>Setting Hostpot</vt:lpstr>
      <vt:lpstr>Setting hotspot</vt:lpstr>
      <vt:lpstr>Setting Hostpot</vt:lpstr>
      <vt:lpstr>Setting webproxy</vt:lpstr>
      <vt:lpstr>Setting firewall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MM</dc:creator>
  <cp:lastModifiedBy>MM</cp:lastModifiedBy>
  <cp:revision>1</cp:revision>
  <dcterms:modified xsi:type="dcterms:W3CDTF">2023-02-25T08:38:05Z</dcterms:modified>
</cp:coreProperties>
</file>